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Lst>
  <p:notesMasterIdLst>
    <p:notesMasterId r:id="rId29"/>
  </p:notesMasterIdLst>
  <p:sldIdLst>
    <p:sldId id="256" r:id="rId2"/>
    <p:sldId id="257" r:id="rId3"/>
    <p:sldId id="258" r:id="rId4"/>
    <p:sldId id="259" r:id="rId5"/>
    <p:sldId id="260" r:id="rId6"/>
    <p:sldId id="261" r:id="rId7"/>
    <p:sldId id="283" r:id="rId8"/>
    <p:sldId id="262" r:id="rId9"/>
    <p:sldId id="263" r:id="rId10"/>
    <p:sldId id="265" r:id="rId11"/>
    <p:sldId id="266" r:id="rId12"/>
    <p:sldId id="267" r:id="rId13"/>
    <p:sldId id="268" r:id="rId14"/>
    <p:sldId id="269" r:id="rId15"/>
    <p:sldId id="270" r:id="rId16"/>
    <p:sldId id="272" r:id="rId17"/>
    <p:sldId id="271" r:id="rId18"/>
    <p:sldId id="273" r:id="rId19"/>
    <p:sldId id="277" r:id="rId20"/>
    <p:sldId id="278" r:id="rId21"/>
    <p:sldId id="279" r:id="rId22"/>
    <p:sldId id="281" r:id="rId23"/>
    <p:sldId id="280" r:id="rId24"/>
    <p:sldId id="282" r:id="rId25"/>
    <p:sldId id="274" r:id="rId26"/>
    <p:sldId id="275" r:id="rId27"/>
    <p:sldId id="276" r:id="rId28"/>
  </p:sldIdLst>
  <p:sldSz cx="9144000" cy="5143500" type="screen16x9"/>
  <p:notesSz cx="6858000" cy="9144000"/>
  <p:embeddedFontLst>
    <p:embeddedFont>
      <p:font typeface="Lexend Exa" panose="020B0604020202020204" charset="0"/>
      <p:regular r:id="rId30"/>
      <p:bold r:id="rId31"/>
    </p:embeddedFont>
    <p:embeddedFont>
      <p:font typeface="Red Hat Text" panose="020B0604020202020204" charset="0"/>
      <p:regular r:id="rId32"/>
      <p:bold r:id="rId33"/>
      <p:italic r:id="rId34"/>
      <p:boldItalic r:id="rId35"/>
    </p:embeddedFont>
    <p:embeddedFont>
      <p:font typeface="Roboto Condensed Light" panose="02000000000000000000" pitchFamily="2" charset="0"/>
      <p:regular r:id="rId36"/>
      <p: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C266645-2D6F-408E-9733-72ED2BAD94F0}">
  <a:tblStyle styleId="{EC266645-2D6F-408E-9733-72ED2BAD94F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35" autoAdjust="0"/>
    <p:restoredTop sz="95196" autoAdjust="0"/>
  </p:normalViewPr>
  <p:slideViewPr>
    <p:cSldViewPr snapToGrid="0">
      <p:cViewPr varScale="1">
        <p:scale>
          <a:sx n="113" d="100"/>
          <a:sy n="113" d="100"/>
        </p:scale>
        <p:origin x="69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ac7ecdd8c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ac7ecdd8c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a2ff256fbf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a2ff256fb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4607922" y="159125"/>
            <a:ext cx="4368752" cy="4825250"/>
            <a:chOff x="164875" y="162825"/>
            <a:chExt cx="8832900" cy="4825250"/>
          </a:xfrm>
        </p:grpSpPr>
        <p:sp>
          <p:nvSpPr>
            <p:cNvPr id="10" name="Google Shape;10;p2"/>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rgbClr val="823E43"/>
              </a:solidFill>
              <a:prstDash val="solid"/>
              <a:round/>
              <a:headEnd type="none" w="med" len="med"/>
              <a:tailEnd type="none" w="med" len="med"/>
            </a:ln>
          </p:spPr>
        </p:sp>
        <p:cxnSp>
          <p:nvCxnSpPr>
            <p:cNvPr id="11" name="Google Shape;11;p2"/>
            <p:cNvCxnSpPr/>
            <p:nvPr/>
          </p:nvCxnSpPr>
          <p:spPr>
            <a:xfrm>
              <a:off x="8978199" y="784475"/>
              <a:ext cx="0" cy="4091700"/>
            </a:xfrm>
            <a:prstGeom prst="straightConnector1">
              <a:avLst/>
            </a:prstGeom>
            <a:noFill/>
            <a:ln w="19050" cap="flat" cmpd="sng">
              <a:solidFill>
                <a:schemeClr val="dk1"/>
              </a:solidFill>
              <a:prstDash val="dot"/>
              <a:round/>
              <a:headEnd type="none" w="med" len="med"/>
              <a:tailEnd type="none" w="med" len="med"/>
            </a:ln>
          </p:spPr>
        </p:cxnSp>
        <p:cxnSp>
          <p:nvCxnSpPr>
            <p:cNvPr id="12" name="Google Shape;12;p2"/>
            <p:cNvCxnSpPr/>
            <p:nvPr/>
          </p:nvCxnSpPr>
          <p:spPr>
            <a:xfrm>
              <a:off x="164875" y="4988075"/>
              <a:ext cx="8832900" cy="0"/>
            </a:xfrm>
            <a:prstGeom prst="straightConnector1">
              <a:avLst/>
            </a:prstGeom>
            <a:noFill/>
            <a:ln w="19050" cap="flat" cmpd="sng">
              <a:solidFill>
                <a:schemeClr val="dk1"/>
              </a:solidFill>
              <a:prstDash val="solid"/>
              <a:round/>
              <a:headEnd type="none" w="med" len="med"/>
              <a:tailEnd type="none" w="med" len="med"/>
            </a:ln>
          </p:spPr>
        </p:cxnSp>
        <p:cxnSp>
          <p:nvCxnSpPr>
            <p:cNvPr id="13" name="Google Shape;13;p2"/>
            <p:cNvCxnSpPr/>
            <p:nvPr/>
          </p:nvCxnSpPr>
          <p:spPr>
            <a:xfrm>
              <a:off x="169011" y="784475"/>
              <a:ext cx="0" cy="4091700"/>
            </a:xfrm>
            <a:prstGeom prst="straightConnector1">
              <a:avLst/>
            </a:prstGeom>
            <a:noFill/>
            <a:ln w="19050" cap="flat" cmpd="sng">
              <a:solidFill>
                <a:schemeClr val="dk1"/>
              </a:solidFill>
              <a:prstDash val="dot"/>
              <a:round/>
              <a:headEnd type="none" w="med" len="med"/>
              <a:tailEnd type="none" w="med" len="med"/>
            </a:ln>
          </p:spPr>
        </p:cxnSp>
      </p:grpSp>
      <p:cxnSp>
        <p:nvCxnSpPr>
          <p:cNvPr id="14" name="Google Shape;14;p2"/>
          <p:cNvCxnSpPr/>
          <p:nvPr/>
        </p:nvCxnSpPr>
        <p:spPr>
          <a:xfrm>
            <a:off x="5120369" y="1669750"/>
            <a:ext cx="3351600" cy="0"/>
          </a:xfrm>
          <a:prstGeom prst="straightConnector1">
            <a:avLst/>
          </a:prstGeom>
          <a:noFill/>
          <a:ln w="19050" cap="flat" cmpd="sng">
            <a:solidFill>
              <a:schemeClr val="dk1"/>
            </a:solidFill>
            <a:prstDash val="solid"/>
            <a:round/>
            <a:headEnd type="none" w="med" len="med"/>
            <a:tailEnd type="none" w="med" len="med"/>
          </a:ln>
        </p:spPr>
      </p:cxnSp>
      <p:cxnSp>
        <p:nvCxnSpPr>
          <p:cNvPr id="15" name="Google Shape;15;p2"/>
          <p:cNvCxnSpPr/>
          <p:nvPr/>
        </p:nvCxnSpPr>
        <p:spPr>
          <a:xfrm>
            <a:off x="5120369" y="3565200"/>
            <a:ext cx="3351600" cy="0"/>
          </a:xfrm>
          <a:prstGeom prst="straightConnector1">
            <a:avLst/>
          </a:prstGeom>
          <a:noFill/>
          <a:ln w="19050" cap="flat" cmpd="sng">
            <a:solidFill>
              <a:schemeClr val="dk1"/>
            </a:solidFill>
            <a:prstDash val="solid"/>
            <a:round/>
            <a:headEnd type="none" w="med" len="med"/>
            <a:tailEnd type="none" w="med" len="med"/>
          </a:ln>
        </p:spPr>
      </p:cxnSp>
      <p:sp>
        <p:nvSpPr>
          <p:cNvPr id="16" name="Google Shape;16;p2"/>
          <p:cNvSpPr txBox="1">
            <a:spLocks noGrp="1"/>
          </p:cNvSpPr>
          <p:nvPr>
            <p:ph type="ctrTitle"/>
          </p:nvPr>
        </p:nvSpPr>
        <p:spPr>
          <a:xfrm>
            <a:off x="5033375" y="1804174"/>
            <a:ext cx="3525600" cy="17235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SzPts val="5200"/>
              <a:buNone/>
              <a:defRPr sz="5200">
                <a:latin typeface="Lexend Exa"/>
                <a:ea typeface="Lexend Exa"/>
                <a:cs typeface="Lexend Exa"/>
                <a:sym typeface="Lexend Exa"/>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7" name="Google Shape;17;p2"/>
          <p:cNvSpPr txBox="1">
            <a:spLocks noGrp="1"/>
          </p:cNvSpPr>
          <p:nvPr>
            <p:ph type="subTitle" idx="1"/>
          </p:nvPr>
        </p:nvSpPr>
        <p:spPr>
          <a:xfrm>
            <a:off x="5009069" y="3772920"/>
            <a:ext cx="3574200" cy="31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800"/>
              <a:buNone/>
              <a:defRPr sz="1400">
                <a:solidFill>
                  <a:schemeClr val="dk1"/>
                </a:solidFill>
                <a:latin typeface="Red Hat Text"/>
                <a:ea typeface="Red Hat Text"/>
                <a:cs typeface="Red Hat Text"/>
                <a:sym typeface="Red Hat Tex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8" name="Google Shape;18;p2"/>
          <p:cNvCxnSpPr/>
          <p:nvPr/>
        </p:nvCxnSpPr>
        <p:spPr>
          <a:xfrm>
            <a:off x="4619800" y="4984375"/>
            <a:ext cx="43686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28"/>
        <p:cNvGrpSpPr/>
        <p:nvPr/>
      </p:nvGrpSpPr>
      <p:grpSpPr>
        <a:xfrm>
          <a:off x="0" y="0"/>
          <a:ext cx="0" cy="0"/>
          <a:chOff x="0" y="0"/>
          <a:chExt cx="0" cy="0"/>
        </a:xfrm>
      </p:grpSpPr>
      <p:grpSp>
        <p:nvGrpSpPr>
          <p:cNvPr id="29" name="Google Shape;29;p4"/>
          <p:cNvGrpSpPr/>
          <p:nvPr/>
        </p:nvGrpSpPr>
        <p:grpSpPr>
          <a:xfrm>
            <a:off x="155550" y="159125"/>
            <a:ext cx="8832900" cy="4825250"/>
            <a:chOff x="164875" y="162825"/>
            <a:chExt cx="8832900" cy="4825250"/>
          </a:xfrm>
        </p:grpSpPr>
        <p:sp>
          <p:nvSpPr>
            <p:cNvPr id="30" name="Google Shape;30;p4"/>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rgbClr val="823E43"/>
              </a:solidFill>
              <a:prstDash val="solid"/>
              <a:round/>
              <a:headEnd type="none" w="med" len="med"/>
              <a:tailEnd type="none" w="med" len="med"/>
            </a:ln>
          </p:spPr>
        </p:sp>
        <p:cxnSp>
          <p:nvCxnSpPr>
            <p:cNvPr id="31" name="Google Shape;31;p4"/>
            <p:cNvCxnSpPr/>
            <p:nvPr/>
          </p:nvCxnSpPr>
          <p:spPr>
            <a:xfrm>
              <a:off x="8978199" y="784475"/>
              <a:ext cx="0" cy="4091700"/>
            </a:xfrm>
            <a:prstGeom prst="straightConnector1">
              <a:avLst/>
            </a:prstGeom>
            <a:noFill/>
            <a:ln w="19050" cap="flat" cmpd="sng">
              <a:solidFill>
                <a:schemeClr val="dk1"/>
              </a:solidFill>
              <a:prstDash val="dot"/>
              <a:round/>
              <a:headEnd type="none" w="med" len="med"/>
              <a:tailEnd type="none" w="med" len="med"/>
            </a:ln>
          </p:spPr>
        </p:cxnSp>
        <p:cxnSp>
          <p:nvCxnSpPr>
            <p:cNvPr id="32" name="Google Shape;32;p4"/>
            <p:cNvCxnSpPr/>
            <p:nvPr/>
          </p:nvCxnSpPr>
          <p:spPr>
            <a:xfrm>
              <a:off x="164875" y="4988075"/>
              <a:ext cx="8832900" cy="0"/>
            </a:xfrm>
            <a:prstGeom prst="straightConnector1">
              <a:avLst/>
            </a:prstGeom>
            <a:noFill/>
            <a:ln w="19050" cap="flat" cmpd="sng">
              <a:solidFill>
                <a:schemeClr val="dk1"/>
              </a:solidFill>
              <a:prstDash val="solid"/>
              <a:round/>
              <a:headEnd type="none" w="med" len="med"/>
              <a:tailEnd type="none" w="med" len="med"/>
            </a:ln>
          </p:spPr>
        </p:cxnSp>
        <p:cxnSp>
          <p:nvCxnSpPr>
            <p:cNvPr id="33" name="Google Shape;33;p4"/>
            <p:cNvCxnSpPr/>
            <p:nvPr/>
          </p:nvCxnSpPr>
          <p:spPr>
            <a:xfrm>
              <a:off x="169011" y="784475"/>
              <a:ext cx="0" cy="4091700"/>
            </a:xfrm>
            <a:prstGeom prst="straightConnector1">
              <a:avLst/>
            </a:prstGeom>
            <a:noFill/>
            <a:ln w="19050" cap="flat" cmpd="sng">
              <a:solidFill>
                <a:schemeClr val="dk1"/>
              </a:solidFill>
              <a:prstDash val="dot"/>
              <a:round/>
              <a:headEnd type="none" w="med" len="med"/>
              <a:tailEnd type="none" w="med" len="med"/>
            </a:ln>
          </p:spPr>
        </p:cxnSp>
      </p:grpSp>
      <p:sp>
        <p:nvSpPr>
          <p:cNvPr id="34" name="Google Shape;34;p4"/>
          <p:cNvSpPr txBox="1">
            <a:spLocks noGrp="1"/>
          </p:cNvSpPr>
          <p:nvPr>
            <p:ph type="title"/>
          </p:nvPr>
        </p:nvSpPr>
        <p:spPr>
          <a:xfrm>
            <a:off x="720000" y="34725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5" name="Google Shape;35;p4"/>
          <p:cNvSpPr txBox="1">
            <a:spLocks noGrp="1"/>
          </p:cNvSpPr>
          <p:nvPr>
            <p:ph type="body" idx="1"/>
          </p:nvPr>
        </p:nvSpPr>
        <p:spPr>
          <a:xfrm>
            <a:off x="720000" y="884975"/>
            <a:ext cx="7704000" cy="3744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rgbClr val="434343"/>
              </a:buClr>
              <a:buSzPts val="1200"/>
              <a:buAutoNum type="arabicPeriod"/>
              <a:defRPr sz="12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TITLE_ONLY_1_1_1_1">
    <p:bg>
      <p:bgPr>
        <a:solidFill>
          <a:schemeClr val="lt1"/>
        </a:solidFill>
        <a:effectLst/>
      </p:bgPr>
    </p:bg>
    <p:spTree>
      <p:nvGrpSpPr>
        <p:cNvPr id="1" name="Shape 575"/>
        <p:cNvGrpSpPr/>
        <p:nvPr/>
      </p:nvGrpSpPr>
      <p:grpSpPr>
        <a:xfrm>
          <a:off x="0" y="0"/>
          <a:ext cx="0" cy="0"/>
          <a:chOff x="0" y="0"/>
          <a:chExt cx="0" cy="0"/>
        </a:xfrm>
      </p:grpSpPr>
      <p:grpSp>
        <p:nvGrpSpPr>
          <p:cNvPr id="576" name="Google Shape;576;p53"/>
          <p:cNvGrpSpPr/>
          <p:nvPr/>
        </p:nvGrpSpPr>
        <p:grpSpPr>
          <a:xfrm>
            <a:off x="155550" y="159125"/>
            <a:ext cx="8832900" cy="4825250"/>
            <a:chOff x="164875" y="162825"/>
            <a:chExt cx="8832900" cy="4825250"/>
          </a:xfrm>
        </p:grpSpPr>
        <p:sp>
          <p:nvSpPr>
            <p:cNvPr id="577" name="Google Shape;577;p53"/>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rgbClr val="823E43"/>
              </a:solidFill>
              <a:prstDash val="solid"/>
              <a:round/>
              <a:headEnd type="none" w="med" len="med"/>
              <a:tailEnd type="none" w="med" len="med"/>
            </a:ln>
          </p:spPr>
        </p:sp>
        <p:cxnSp>
          <p:nvCxnSpPr>
            <p:cNvPr id="578" name="Google Shape;578;p53"/>
            <p:cNvCxnSpPr/>
            <p:nvPr/>
          </p:nvCxnSpPr>
          <p:spPr>
            <a:xfrm>
              <a:off x="8978199" y="784475"/>
              <a:ext cx="0" cy="4091700"/>
            </a:xfrm>
            <a:prstGeom prst="straightConnector1">
              <a:avLst/>
            </a:prstGeom>
            <a:noFill/>
            <a:ln w="19050" cap="flat" cmpd="sng">
              <a:solidFill>
                <a:schemeClr val="dk1"/>
              </a:solidFill>
              <a:prstDash val="dot"/>
              <a:round/>
              <a:headEnd type="none" w="med" len="med"/>
              <a:tailEnd type="none" w="med" len="med"/>
            </a:ln>
          </p:spPr>
        </p:cxnSp>
        <p:cxnSp>
          <p:nvCxnSpPr>
            <p:cNvPr id="579" name="Google Shape;579;p53"/>
            <p:cNvCxnSpPr/>
            <p:nvPr/>
          </p:nvCxnSpPr>
          <p:spPr>
            <a:xfrm>
              <a:off x="164875" y="4988075"/>
              <a:ext cx="8832900" cy="0"/>
            </a:xfrm>
            <a:prstGeom prst="straightConnector1">
              <a:avLst/>
            </a:prstGeom>
            <a:noFill/>
            <a:ln w="19050" cap="flat" cmpd="sng">
              <a:solidFill>
                <a:schemeClr val="dk1"/>
              </a:solidFill>
              <a:prstDash val="solid"/>
              <a:round/>
              <a:headEnd type="none" w="med" len="med"/>
              <a:tailEnd type="none" w="med" len="med"/>
            </a:ln>
          </p:spPr>
        </p:cxnSp>
        <p:cxnSp>
          <p:nvCxnSpPr>
            <p:cNvPr id="580" name="Google Shape;580;p53"/>
            <p:cNvCxnSpPr/>
            <p:nvPr/>
          </p:nvCxnSpPr>
          <p:spPr>
            <a:xfrm>
              <a:off x="169011" y="784475"/>
              <a:ext cx="0" cy="4091700"/>
            </a:xfrm>
            <a:prstGeom prst="straightConnector1">
              <a:avLst/>
            </a:prstGeom>
            <a:noFill/>
            <a:ln w="19050" cap="flat" cmpd="sng">
              <a:solidFill>
                <a:schemeClr val="dk1"/>
              </a:solidFill>
              <a:prstDash val="dot"/>
              <a:round/>
              <a:headEnd type="none" w="med" len="med"/>
              <a:tailEnd type="none" w="med" len="med"/>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CUSTOM_31">
    <p:spTree>
      <p:nvGrpSpPr>
        <p:cNvPr id="1" name="Shape 581"/>
        <p:cNvGrpSpPr/>
        <p:nvPr/>
      </p:nvGrpSpPr>
      <p:grpSpPr>
        <a:xfrm>
          <a:off x="0" y="0"/>
          <a:ext cx="0" cy="0"/>
          <a:chOff x="0" y="0"/>
          <a:chExt cx="0" cy="0"/>
        </a:xfrm>
      </p:grpSpPr>
      <p:grpSp>
        <p:nvGrpSpPr>
          <p:cNvPr id="582" name="Google Shape;582;p54"/>
          <p:cNvGrpSpPr/>
          <p:nvPr/>
        </p:nvGrpSpPr>
        <p:grpSpPr>
          <a:xfrm rot="10800000" flipH="1">
            <a:off x="155550" y="159125"/>
            <a:ext cx="8832900" cy="4825250"/>
            <a:chOff x="164875" y="162825"/>
            <a:chExt cx="8832900" cy="4825250"/>
          </a:xfrm>
        </p:grpSpPr>
        <p:sp>
          <p:nvSpPr>
            <p:cNvPr id="583" name="Google Shape;583;p54"/>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rgbClr val="823E43"/>
              </a:solidFill>
              <a:prstDash val="solid"/>
              <a:round/>
              <a:headEnd type="none" w="med" len="med"/>
              <a:tailEnd type="none" w="med" len="med"/>
            </a:ln>
          </p:spPr>
        </p:sp>
        <p:cxnSp>
          <p:nvCxnSpPr>
            <p:cNvPr id="584" name="Google Shape;584;p54"/>
            <p:cNvCxnSpPr/>
            <p:nvPr/>
          </p:nvCxnSpPr>
          <p:spPr>
            <a:xfrm>
              <a:off x="8978199" y="784475"/>
              <a:ext cx="0" cy="4091700"/>
            </a:xfrm>
            <a:prstGeom prst="straightConnector1">
              <a:avLst/>
            </a:prstGeom>
            <a:noFill/>
            <a:ln w="19050" cap="flat" cmpd="sng">
              <a:solidFill>
                <a:schemeClr val="dk1"/>
              </a:solidFill>
              <a:prstDash val="dot"/>
              <a:round/>
              <a:headEnd type="none" w="med" len="med"/>
              <a:tailEnd type="none" w="med" len="med"/>
            </a:ln>
          </p:spPr>
        </p:cxnSp>
        <p:cxnSp>
          <p:nvCxnSpPr>
            <p:cNvPr id="585" name="Google Shape;585;p54"/>
            <p:cNvCxnSpPr/>
            <p:nvPr/>
          </p:nvCxnSpPr>
          <p:spPr>
            <a:xfrm>
              <a:off x="164875" y="4988075"/>
              <a:ext cx="8832900" cy="0"/>
            </a:xfrm>
            <a:prstGeom prst="straightConnector1">
              <a:avLst/>
            </a:prstGeom>
            <a:noFill/>
            <a:ln w="19050" cap="flat" cmpd="sng">
              <a:solidFill>
                <a:schemeClr val="dk1"/>
              </a:solidFill>
              <a:prstDash val="solid"/>
              <a:round/>
              <a:headEnd type="none" w="med" len="med"/>
              <a:tailEnd type="none" w="med" len="med"/>
            </a:ln>
          </p:spPr>
        </p:cxnSp>
        <p:cxnSp>
          <p:nvCxnSpPr>
            <p:cNvPr id="586" name="Google Shape;586;p54"/>
            <p:cNvCxnSpPr/>
            <p:nvPr/>
          </p:nvCxnSpPr>
          <p:spPr>
            <a:xfrm>
              <a:off x="169011" y="784475"/>
              <a:ext cx="0" cy="4091700"/>
            </a:xfrm>
            <a:prstGeom prst="straightConnector1">
              <a:avLst/>
            </a:prstGeom>
            <a:noFill/>
            <a:ln w="19050" cap="flat" cmpd="sng">
              <a:solidFill>
                <a:schemeClr val="dk1"/>
              </a:solidFill>
              <a:prstDash val="dot"/>
              <a:round/>
              <a:headEnd type="none" w="med" len="med"/>
              <a:tailEnd type="none" w="med" len="med"/>
            </a:ln>
          </p:spPr>
        </p:cxnSp>
      </p:grpSp>
      <p:sp>
        <p:nvSpPr>
          <p:cNvPr id="587" name="Google Shape;587;p54"/>
          <p:cNvSpPr/>
          <p:nvPr/>
        </p:nvSpPr>
        <p:spPr>
          <a:xfrm>
            <a:off x="2667000" y="1052550"/>
            <a:ext cx="3810000" cy="30384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2">
  <p:cSld name="CUSTOM_32">
    <p:spTree>
      <p:nvGrpSpPr>
        <p:cNvPr id="1" name="Shape 588"/>
        <p:cNvGrpSpPr/>
        <p:nvPr/>
      </p:nvGrpSpPr>
      <p:grpSpPr>
        <a:xfrm>
          <a:off x="0" y="0"/>
          <a:ext cx="0" cy="0"/>
          <a:chOff x="0" y="0"/>
          <a:chExt cx="0" cy="0"/>
        </a:xfrm>
      </p:grpSpPr>
      <p:grpSp>
        <p:nvGrpSpPr>
          <p:cNvPr id="589" name="Google Shape;589;p55"/>
          <p:cNvGrpSpPr/>
          <p:nvPr/>
        </p:nvGrpSpPr>
        <p:grpSpPr>
          <a:xfrm rot="10800000" flipH="1">
            <a:off x="155550" y="159125"/>
            <a:ext cx="8832900" cy="4825250"/>
            <a:chOff x="164875" y="162825"/>
            <a:chExt cx="8832900" cy="4825250"/>
          </a:xfrm>
        </p:grpSpPr>
        <p:sp>
          <p:nvSpPr>
            <p:cNvPr id="590" name="Google Shape;590;p55"/>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rgbClr val="823E43"/>
              </a:solidFill>
              <a:prstDash val="solid"/>
              <a:round/>
              <a:headEnd type="none" w="med" len="med"/>
              <a:tailEnd type="none" w="med" len="med"/>
            </a:ln>
          </p:spPr>
        </p:sp>
        <p:cxnSp>
          <p:nvCxnSpPr>
            <p:cNvPr id="591" name="Google Shape;591;p55"/>
            <p:cNvCxnSpPr/>
            <p:nvPr/>
          </p:nvCxnSpPr>
          <p:spPr>
            <a:xfrm>
              <a:off x="8978199" y="784475"/>
              <a:ext cx="0" cy="4091700"/>
            </a:xfrm>
            <a:prstGeom prst="straightConnector1">
              <a:avLst/>
            </a:prstGeom>
            <a:noFill/>
            <a:ln w="19050" cap="flat" cmpd="sng">
              <a:solidFill>
                <a:schemeClr val="dk1"/>
              </a:solidFill>
              <a:prstDash val="dot"/>
              <a:round/>
              <a:headEnd type="none" w="med" len="med"/>
              <a:tailEnd type="none" w="med" len="med"/>
            </a:ln>
          </p:spPr>
        </p:cxnSp>
        <p:cxnSp>
          <p:nvCxnSpPr>
            <p:cNvPr id="592" name="Google Shape;592;p55"/>
            <p:cNvCxnSpPr/>
            <p:nvPr/>
          </p:nvCxnSpPr>
          <p:spPr>
            <a:xfrm>
              <a:off x="164875" y="4988075"/>
              <a:ext cx="8832900" cy="0"/>
            </a:xfrm>
            <a:prstGeom prst="straightConnector1">
              <a:avLst/>
            </a:prstGeom>
            <a:noFill/>
            <a:ln w="19050" cap="flat" cmpd="sng">
              <a:solidFill>
                <a:schemeClr val="dk1"/>
              </a:solidFill>
              <a:prstDash val="solid"/>
              <a:round/>
              <a:headEnd type="none" w="med" len="med"/>
              <a:tailEnd type="none" w="med" len="med"/>
            </a:ln>
          </p:spPr>
        </p:cxnSp>
        <p:cxnSp>
          <p:nvCxnSpPr>
            <p:cNvPr id="593" name="Google Shape;593;p55"/>
            <p:cNvCxnSpPr/>
            <p:nvPr/>
          </p:nvCxnSpPr>
          <p:spPr>
            <a:xfrm>
              <a:off x="169011" y="784475"/>
              <a:ext cx="0" cy="4091700"/>
            </a:xfrm>
            <a:prstGeom prst="straightConnector1">
              <a:avLst/>
            </a:prstGeom>
            <a:noFill/>
            <a:ln w="19050" cap="flat" cmpd="sng">
              <a:solidFill>
                <a:schemeClr val="dk1"/>
              </a:solidFill>
              <a:prstDash val="dot"/>
              <a:round/>
              <a:headEnd type="none" w="med" len="med"/>
              <a:tailEnd type="none" w="med" len="med"/>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3">
  <p:cSld name="CAPTION_ONLY_1">
    <p:bg>
      <p:bgPr>
        <a:solidFill>
          <a:schemeClr val="dk2"/>
        </a:solidFill>
        <a:effectLst/>
      </p:bgPr>
    </p:bg>
    <p:spTree>
      <p:nvGrpSpPr>
        <p:cNvPr id="1" name="Shape 594"/>
        <p:cNvGrpSpPr/>
        <p:nvPr/>
      </p:nvGrpSpPr>
      <p:grpSpPr>
        <a:xfrm>
          <a:off x="0" y="0"/>
          <a:ext cx="0" cy="0"/>
          <a:chOff x="0" y="0"/>
          <a:chExt cx="0" cy="0"/>
        </a:xfrm>
      </p:grpSpPr>
      <p:grpSp>
        <p:nvGrpSpPr>
          <p:cNvPr id="595" name="Google Shape;595;p56"/>
          <p:cNvGrpSpPr/>
          <p:nvPr/>
        </p:nvGrpSpPr>
        <p:grpSpPr>
          <a:xfrm>
            <a:off x="155550" y="159125"/>
            <a:ext cx="8832900" cy="4825250"/>
            <a:chOff x="164875" y="162825"/>
            <a:chExt cx="8832900" cy="4825250"/>
          </a:xfrm>
        </p:grpSpPr>
        <p:sp>
          <p:nvSpPr>
            <p:cNvPr id="596" name="Google Shape;596;p56"/>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chemeClr val="lt1"/>
              </a:solidFill>
              <a:prstDash val="solid"/>
              <a:round/>
              <a:headEnd type="none" w="med" len="med"/>
              <a:tailEnd type="none" w="med" len="med"/>
            </a:ln>
          </p:spPr>
        </p:sp>
        <p:cxnSp>
          <p:nvCxnSpPr>
            <p:cNvPr id="597" name="Google Shape;597;p56"/>
            <p:cNvCxnSpPr/>
            <p:nvPr/>
          </p:nvCxnSpPr>
          <p:spPr>
            <a:xfrm>
              <a:off x="8978199" y="784475"/>
              <a:ext cx="0" cy="4091700"/>
            </a:xfrm>
            <a:prstGeom prst="straightConnector1">
              <a:avLst/>
            </a:prstGeom>
            <a:noFill/>
            <a:ln w="19050" cap="flat" cmpd="sng">
              <a:solidFill>
                <a:schemeClr val="lt1"/>
              </a:solidFill>
              <a:prstDash val="dot"/>
              <a:round/>
              <a:headEnd type="none" w="med" len="med"/>
              <a:tailEnd type="none" w="med" len="med"/>
            </a:ln>
          </p:spPr>
        </p:cxnSp>
        <p:cxnSp>
          <p:nvCxnSpPr>
            <p:cNvPr id="598" name="Google Shape;598;p56"/>
            <p:cNvCxnSpPr/>
            <p:nvPr/>
          </p:nvCxnSpPr>
          <p:spPr>
            <a:xfrm>
              <a:off x="164875" y="4988075"/>
              <a:ext cx="8832900" cy="0"/>
            </a:xfrm>
            <a:prstGeom prst="straightConnector1">
              <a:avLst/>
            </a:prstGeom>
            <a:noFill/>
            <a:ln w="19050" cap="flat" cmpd="sng">
              <a:solidFill>
                <a:schemeClr val="lt1"/>
              </a:solidFill>
              <a:prstDash val="solid"/>
              <a:round/>
              <a:headEnd type="none" w="med" len="med"/>
              <a:tailEnd type="none" w="med" len="med"/>
            </a:ln>
          </p:spPr>
        </p:cxnSp>
        <p:cxnSp>
          <p:nvCxnSpPr>
            <p:cNvPr id="599" name="Google Shape;599;p56"/>
            <p:cNvCxnSpPr/>
            <p:nvPr/>
          </p:nvCxnSpPr>
          <p:spPr>
            <a:xfrm>
              <a:off x="169011" y="784475"/>
              <a:ext cx="0" cy="4091700"/>
            </a:xfrm>
            <a:prstGeom prst="straightConnector1">
              <a:avLst/>
            </a:prstGeom>
            <a:noFill/>
            <a:ln w="19050" cap="flat" cmpd="sng">
              <a:solidFill>
                <a:schemeClr val="lt1"/>
              </a:solidFill>
              <a:prstDash val="dot"/>
              <a:round/>
              <a:headEnd type="none" w="med" len="med"/>
              <a:tailEnd type="none"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4725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Lexend Exa"/>
              <a:buNone/>
              <a:defRPr sz="2800">
                <a:solidFill>
                  <a:schemeClr val="dk2"/>
                </a:solidFill>
                <a:latin typeface="Lexend Exa"/>
                <a:ea typeface="Lexend Exa"/>
                <a:cs typeface="Lexend Exa"/>
                <a:sym typeface="Lexend Exa"/>
              </a:defRPr>
            </a:lvl1pPr>
            <a:lvl2pPr lvl="1">
              <a:spcBef>
                <a:spcPts val="0"/>
              </a:spcBef>
              <a:spcAft>
                <a:spcPts val="0"/>
              </a:spcAft>
              <a:buClr>
                <a:schemeClr val="dk2"/>
              </a:buClr>
              <a:buSzPts val="2800"/>
              <a:buFont typeface="Lexend Exa"/>
              <a:buNone/>
              <a:defRPr sz="2800">
                <a:solidFill>
                  <a:schemeClr val="dk2"/>
                </a:solidFill>
                <a:latin typeface="Lexend Exa"/>
                <a:ea typeface="Lexend Exa"/>
                <a:cs typeface="Lexend Exa"/>
                <a:sym typeface="Lexend Exa"/>
              </a:defRPr>
            </a:lvl2pPr>
            <a:lvl3pPr lvl="2">
              <a:spcBef>
                <a:spcPts val="0"/>
              </a:spcBef>
              <a:spcAft>
                <a:spcPts val="0"/>
              </a:spcAft>
              <a:buClr>
                <a:schemeClr val="dk2"/>
              </a:buClr>
              <a:buSzPts val="2800"/>
              <a:buFont typeface="Lexend Exa"/>
              <a:buNone/>
              <a:defRPr sz="2800">
                <a:solidFill>
                  <a:schemeClr val="dk2"/>
                </a:solidFill>
                <a:latin typeface="Lexend Exa"/>
                <a:ea typeface="Lexend Exa"/>
                <a:cs typeface="Lexend Exa"/>
                <a:sym typeface="Lexend Exa"/>
              </a:defRPr>
            </a:lvl3pPr>
            <a:lvl4pPr lvl="3">
              <a:spcBef>
                <a:spcPts val="0"/>
              </a:spcBef>
              <a:spcAft>
                <a:spcPts val="0"/>
              </a:spcAft>
              <a:buClr>
                <a:schemeClr val="dk2"/>
              </a:buClr>
              <a:buSzPts val="2800"/>
              <a:buFont typeface="Lexend Exa"/>
              <a:buNone/>
              <a:defRPr sz="2800">
                <a:solidFill>
                  <a:schemeClr val="dk2"/>
                </a:solidFill>
                <a:latin typeface="Lexend Exa"/>
                <a:ea typeface="Lexend Exa"/>
                <a:cs typeface="Lexend Exa"/>
                <a:sym typeface="Lexend Exa"/>
              </a:defRPr>
            </a:lvl4pPr>
            <a:lvl5pPr lvl="4">
              <a:spcBef>
                <a:spcPts val="0"/>
              </a:spcBef>
              <a:spcAft>
                <a:spcPts val="0"/>
              </a:spcAft>
              <a:buClr>
                <a:schemeClr val="dk2"/>
              </a:buClr>
              <a:buSzPts val="2800"/>
              <a:buFont typeface="Lexend Exa"/>
              <a:buNone/>
              <a:defRPr sz="2800">
                <a:solidFill>
                  <a:schemeClr val="dk2"/>
                </a:solidFill>
                <a:latin typeface="Lexend Exa"/>
                <a:ea typeface="Lexend Exa"/>
                <a:cs typeface="Lexend Exa"/>
                <a:sym typeface="Lexend Exa"/>
              </a:defRPr>
            </a:lvl5pPr>
            <a:lvl6pPr lvl="5">
              <a:spcBef>
                <a:spcPts val="0"/>
              </a:spcBef>
              <a:spcAft>
                <a:spcPts val="0"/>
              </a:spcAft>
              <a:buClr>
                <a:schemeClr val="dk2"/>
              </a:buClr>
              <a:buSzPts val="2800"/>
              <a:buFont typeface="Lexend Exa"/>
              <a:buNone/>
              <a:defRPr sz="2800">
                <a:solidFill>
                  <a:schemeClr val="dk2"/>
                </a:solidFill>
                <a:latin typeface="Lexend Exa"/>
                <a:ea typeface="Lexend Exa"/>
                <a:cs typeface="Lexend Exa"/>
                <a:sym typeface="Lexend Exa"/>
              </a:defRPr>
            </a:lvl6pPr>
            <a:lvl7pPr lvl="6">
              <a:spcBef>
                <a:spcPts val="0"/>
              </a:spcBef>
              <a:spcAft>
                <a:spcPts val="0"/>
              </a:spcAft>
              <a:buClr>
                <a:schemeClr val="dk2"/>
              </a:buClr>
              <a:buSzPts val="2800"/>
              <a:buFont typeface="Lexend Exa"/>
              <a:buNone/>
              <a:defRPr sz="2800">
                <a:solidFill>
                  <a:schemeClr val="dk2"/>
                </a:solidFill>
                <a:latin typeface="Lexend Exa"/>
                <a:ea typeface="Lexend Exa"/>
                <a:cs typeface="Lexend Exa"/>
                <a:sym typeface="Lexend Exa"/>
              </a:defRPr>
            </a:lvl7pPr>
            <a:lvl8pPr lvl="7">
              <a:spcBef>
                <a:spcPts val="0"/>
              </a:spcBef>
              <a:spcAft>
                <a:spcPts val="0"/>
              </a:spcAft>
              <a:buClr>
                <a:schemeClr val="dk2"/>
              </a:buClr>
              <a:buSzPts val="2800"/>
              <a:buFont typeface="Lexend Exa"/>
              <a:buNone/>
              <a:defRPr sz="2800">
                <a:solidFill>
                  <a:schemeClr val="dk2"/>
                </a:solidFill>
                <a:latin typeface="Lexend Exa"/>
                <a:ea typeface="Lexend Exa"/>
                <a:cs typeface="Lexend Exa"/>
                <a:sym typeface="Lexend Exa"/>
              </a:defRPr>
            </a:lvl8pPr>
            <a:lvl9pPr lvl="8">
              <a:spcBef>
                <a:spcPts val="0"/>
              </a:spcBef>
              <a:spcAft>
                <a:spcPts val="0"/>
              </a:spcAft>
              <a:buClr>
                <a:schemeClr val="dk2"/>
              </a:buClr>
              <a:buSzPts val="2800"/>
              <a:buFont typeface="Lexend Exa"/>
              <a:buNone/>
              <a:defRPr sz="2800">
                <a:solidFill>
                  <a:schemeClr val="dk2"/>
                </a:solidFill>
                <a:latin typeface="Lexend Exa"/>
                <a:ea typeface="Lexend Exa"/>
                <a:cs typeface="Lexend Exa"/>
                <a:sym typeface="Lexend Exa"/>
              </a:defRPr>
            </a:lvl9pPr>
          </a:lstStyle>
          <a:p>
            <a:endParaRPr/>
          </a:p>
        </p:txBody>
      </p:sp>
      <p:sp>
        <p:nvSpPr>
          <p:cNvPr id="7" name="Google Shape;7;p1"/>
          <p:cNvSpPr txBox="1">
            <a:spLocks noGrp="1"/>
          </p:cNvSpPr>
          <p:nvPr>
            <p:ph type="body" idx="1"/>
          </p:nvPr>
        </p:nvSpPr>
        <p:spPr>
          <a:xfrm>
            <a:off x="720000" y="1342175"/>
            <a:ext cx="7704000" cy="32613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1pPr>
            <a:lvl2pPr marL="914400" lvl="1" indent="-317500">
              <a:lnSpc>
                <a:spcPct val="100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2pPr>
            <a:lvl3pPr marL="1371600" lvl="2" indent="-317500">
              <a:lnSpc>
                <a:spcPct val="100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3pPr>
            <a:lvl4pPr marL="1828800" lvl="3" indent="-317500">
              <a:lnSpc>
                <a:spcPct val="100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4pPr>
            <a:lvl5pPr marL="2286000" lvl="4" indent="-317500">
              <a:lnSpc>
                <a:spcPct val="100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5pPr>
            <a:lvl6pPr marL="2743200" lvl="5" indent="-317500">
              <a:lnSpc>
                <a:spcPct val="100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6pPr>
            <a:lvl7pPr marL="3200400" lvl="6" indent="-317500">
              <a:lnSpc>
                <a:spcPct val="100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7pPr>
            <a:lvl8pPr marL="3657600" lvl="7" indent="-317500">
              <a:lnSpc>
                <a:spcPct val="100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8pPr>
            <a:lvl9pPr marL="4114800" lvl="8" indent="-317500">
              <a:lnSpc>
                <a:spcPct val="100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99" r:id="rId4"/>
    <p:sldLayoutId id="2147483700" r:id="rId5"/>
    <p:sldLayoutId id="2147483701" r:id="rId6"/>
    <p:sldLayoutId id="2147483702"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07"/>
        <p:cNvGrpSpPr/>
        <p:nvPr/>
      </p:nvGrpSpPr>
      <p:grpSpPr>
        <a:xfrm>
          <a:off x="0" y="0"/>
          <a:ext cx="0" cy="0"/>
          <a:chOff x="0" y="0"/>
          <a:chExt cx="0" cy="0"/>
        </a:xfrm>
      </p:grpSpPr>
      <p:sp>
        <p:nvSpPr>
          <p:cNvPr id="608" name="Google Shape;608;p59"/>
          <p:cNvSpPr txBox="1">
            <a:spLocks noGrp="1"/>
          </p:cNvSpPr>
          <p:nvPr>
            <p:ph type="ctrTitle"/>
          </p:nvPr>
        </p:nvSpPr>
        <p:spPr>
          <a:xfrm>
            <a:off x="5047149" y="1802608"/>
            <a:ext cx="3525600" cy="172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000" dirty="0"/>
              <a:t>Meal</a:t>
            </a:r>
            <a:br>
              <a:rPr lang="en" sz="5000" dirty="0"/>
            </a:br>
            <a:r>
              <a:rPr lang="en" sz="5000" dirty="0"/>
              <a:t>Stack</a:t>
            </a:r>
            <a:r>
              <a:rPr lang="en" sz="5000" dirty="0">
                <a:solidFill>
                  <a:schemeClr val="dk1"/>
                </a:solidFill>
              </a:rPr>
              <a:t> </a:t>
            </a:r>
            <a:br>
              <a:rPr lang="en" sz="2000" dirty="0"/>
            </a:br>
            <a:r>
              <a:rPr lang="en" sz="2000" dirty="0"/>
              <a:t>Canteen Management System</a:t>
            </a:r>
            <a:endParaRPr sz="2000" dirty="0"/>
          </a:p>
        </p:txBody>
      </p:sp>
      <p:sp>
        <p:nvSpPr>
          <p:cNvPr id="610" name="Google Shape;610;p59"/>
          <p:cNvSpPr txBox="1">
            <a:spLocks noGrp="1"/>
          </p:cNvSpPr>
          <p:nvPr>
            <p:ph type="subTitle" idx="1"/>
          </p:nvPr>
        </p:nvSpPr>
        <p:spPr>
          <a:xfrm>
            <a:off x="5009069" y="3772920"/>
            <a:ext cx="3574200" cy="31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Presented By:</a:t>
            </a:r>
          </a:p>
          <a:p>
            <a:pPr marL="0" lvl="0" indent="0" algn="l" rtl="0">
              <a:spcBef>
                <a:spcPts val="0"/>
              </a:spcBef>
              <a:spcAft>
                <a:spcPts val="0"/>
              </a:spcAft>
              <a:buNone/>
            </a:pPr>
            <a:r>
              <a:rPr lang="en" dirty="0"/>
              <a:t>Vaibhav Pophale:258100</a:t>
            </a:r>
          </a:p>
          <a:p>
            <a:pPr marL="0" lvl="0" indent="0" algn="l" rtl="0">
              <a:spcBef>
                <a:spcPts val="0"/>
              </a:spcBef>
              <a:spcAft>
                <a:spcPts val="0"/>
              </a:spcAft>
              <a:buNone/>
            </a:pPr>
            <a:r>
              <a:rPr lang="en" dirty="0"/>
              <a:t>Vrushabh  Bhandalkar:258218</a:t>
            </a:r>
          </a:p>
          <a:p>
            <a:pPr marL="0" lvl="0" indent="0" algn="l" rtl="0">
              <a:spcBef>
                <a:spcPts val="0"/>
              </a:spcBef>
              <a:spcAft>
                <a:spcPts val="0"/>
              </a:spcAft>
              <a:buNone/>
            </a:pPr>
            <a:r>
              <a:rPr lang="en" dirty="0"/>
              <a:t>Guided by: Mr. Vaibhav Verulkar</a:t>
            </a:r>
            <a:endParaRPr dirty="0"/>
          </a:p>
        </p:txBody>
      </p:sp>
      <p:grpSp>
        <p:nvGrpSpPr>
          <p:cNvPr id="611" name="Google Shape;611;p59"/>
          <p:cNvGrpSpPr/>
          <p:nvPr/>
        </p:nvGrpSpPr>
        <p:grpSpPr>
          <a:xfrm>
            <a:off x="5617820" y="789325"/>
            <a:ext cx="405100" cy="388975"/>
            <a:chOff x="6241725" y="1380875"/>
            <a:chExt cx="405100" cy="388975"/>
          </a:xfrm>
        </p:grpSpPr>
        <p:sp>
          <p:nvSpPr>
            <p:cNvPr id="612" name="Google Shape;612;p59"/>
            <p:cNvSpPr/>
            <p:nvPr/>
          </p:nvSpPr>
          <p:spPr>
            <a:xfrm>
              <a:off x="6418250" y="1380875"/>
              <a:ext cx="21850" cy="112100"/>
            </a:xfrm>
            <a:custGeom>
              <a:avLst/>
              <a:gdLst/>
              <a:ahLst/>
              <a:cxnLst/>
              <a:rect l="l" t="t" r="r" b="b"/>
              <a:pathLst>
                <a:path w="874" h="4484" extrusionOk="0">
                  <a:moveTo>
                    <a:pt x="605" y="0"/>
                  </a:moveTo>
                  <a:cubicBezTo>
                    <a:pt x="471" y="0"/>
                    <a:pt x="350" y="122"/>
                    <a:pt x="350" y="256"/>
                  </a:cubicBezTo>
                  <a:cubicBezTo>
                    <a:pt x="350" y="524"/>
                    <a:pt x="283" y="645"/>
                    <a:pt x="202" y="793"/>
                  </a:cubicBezTo>
                  <a:cubicBezTo>
                    <a:pt x="108" y="981"/>
                    <a:pt x="1" y="1181"/>
                    <a:pt x="1" y="1584"/>
                  </a:cubicBezTo>
                  <a:cubicBezTo>
                    <a:pt x="1" y="1974"/>
                    <a:pt x="108" y="2175"/>
                    <a:pt x="202" y="2363"/>
                  </a:cubicBezTo>
                  <a:cubicBezTo>
                    <a:pt x="283" y="2511"/>
                    <a:pt x="350" y="2631"/>
                    <a:pt x="350" y="2900"/>
                  </a:cubicBezTo>
                  <a:cubicBezTo>
                    <a:pt x="350" y="3168"/>
                    <a:pt x="283" y="3290"/>
                    <a:pt x="202" y="3437"/>
                  </a:cubicBezTo>
                  <a:cubicBezTo>
                    <a:pt x="108" y="3625"/>
                    <a:pt x="1" y="3826"/>
                    <a:pt x="1" y="4229"/>
                  </a:cubicBezTo>
                  <a:cubicBezTo>
                    <a:pt x="1" y="4363"/>
                    <a:pt x="122" y="4484"/>
                    <a:pt x="269" y="4484"/>
                  </a:cubicBezTo>
                  <a:cubicBezTo>
                    <a:pt x="403" y="4484"/>
                    <a:pt x="525" y="4363"/>
                    <a:pt x="525" y="4229"/>
                  </a:cubicBezTo>
                  <a:cubicBezTo>
                    <a:pt x="525" y="3961"/>
                    <a:pt x="591" y="3839"/>
                    <a:pt x="672" y="3678"/>
                  </a:cubicBezTo>
                  <a:cubicBezTo>
                    <a:pt x="766" y="3504"/>
                    <a:pt x="874" y="3290"/>
                    <a:pt x="874" y="2900"/>
                  </a:cubicBezTo>
                  <a:cubicBezTo>
                    <a:pt x="874" y="2511"/>
                    <a:pt x="766" y="2296"/>
                    <a:pt x="672" y="2121"/>
                  </a:cubicBezTo>
                  <a:cubicBezTo>
                    <a:pt x="591" y="1974"/>
                    <a:pt x="525" y="1853"/>
                    <a:pt x="525" y="1584"/>
                  </a:cubicBezTo>
                  <a:cubicBezTo>
                    <a:pt x="525" y="1316"/>
                    <a:pt x="591" y="1195"/>
                    <a:pt x="672" y="1034"/>
                  </a:cubicBezTo>
                  <a:cubicBezTo>
                    <a:pt x="766" y="859"/>
                    <a:pt x="874" y="645"/>
                    <a:pt x="874" y="256"/>
                  </a:cubicBezTo>
                  <a:cubicBezTo>
                    <a:pt x="874" y="122"/>
                    <a:pt x="752" y="0"/>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9"/>
            <p:cNvSpPr/>
            <p:nvPr/>
          </p:nvSpPr>
          <p:spPr>
            <a:xfrm>
              <a:off x="6470275" y="1380875"/>
              <a:ext cx="21500" cy="112100"/>
            </a:xfrm>
            <a:custGeom>
              <a:avLst/>
              <a:gdLst/>
              <a:ahLst/>
              <a:cxnLst/>
              <a:rect l="l" t="t" r="r" b="b"/>
              <a:pathLst>
                <a:path w="860" h="4484" extrusionOk="0">
                  <a:moveTo>
                    <a:pt x="591" y="0"/>
                  </a:moveTo>
                  <a:cubicBezTo>
                    <a:pt x="457" y="0"/>
                    <a:pt x="336" y="122"/>
                    <a:pt x="336" y="256"/>
                  </a:cubicBezTo>
                  <a:cubicBezTo>
                    <a:pt x="336" y="524"/>
                    <a:pt x="282" y="645"/>
                    <a:pt x="202" y="793"/>
                  </a:cubicBezTo>
                  <a:cubicBezTo>
                    <a:pt x="108" y="981"/>
                    <a:pt x="1" y="1181"/>
                    <a:pt x="1" y="1584"/>
                  </a:cubicBezTo>
                  <a:cubicBezTo>
                    <a:pt x="1" y="1974"/>
                    <a:pt x="108" y="2175"/>
                    <a:pt x="202" y="2363"/>
                  </a:cubicBezTo>
                  <a:cubicBezTo>
                    <a:pt x="282" y="2511"/>
                    <a:pt x="336" y="2631"/>
                    <a:pt x="336" y="2900"/>
                  </a:cubicBezTo>
                  <a:cubicBezTo>
                    <a:pt x="336" y="3168"/>
                    <a:pt x="282" y="3290"/>
                    <a:pt x="202" y="3437"/>
                  </a:cubicBezTo>
                  <a:cubicBezTo>
                    <a:pt x="108" y="3625"/>
                    <a:pt x="1" y="3826"/>
                    <a:pt x="1" y="4229"/>
                  </a:cubicBezTo>
                  <a:cubicBezTo>
                    <a:pt x="1" y="4363"/>
                    <a:pt x="108" y="4484"/>
                    <a:pt x="255" y="4484"/>
                  </a:cubicBezTo>
                  <a:cubicBezTo>
                    <a:pt x="390" y="4484"/>
                    <a:pt x="511" y="4363"/>
                    <a:pt x="511" y="4229"/>
                  </a:cubicBezTo>
                  <a:cubicBezTo>
                    <a:pt x="511" y="3961"/>
                    <a:pt x="577" y="3839"/>
                    <a:pt x="658" y="3678"/>
                  </a:cubicBezTo>
                  <a:cubicBezTo>
                    <a:pt x="753" y="3504"/>
                    <a:pt x="860" y="3290"/>
                    <a:pt x="860" y="2900"/>
                  </a:cubicBezTo>
                  <a:cubicBezTo>
                    <a:pt x="860" y="2511"/>
                    <a:pt x="753" y="2296"/>
                    <a:pt x="658" y="2121"/>
                  </a:cubicBezTo>
                  <a:cubicBezTo>
                    <a:pt x="577" y="1974"/>
                    <a:pt x="511" y="1853"/>
                    <a:pt x="511" y="1584"/>
                  </a:cubicBezTo>
                  <a:cubicBezTo>
                    <a:pt x="511" y="1316"/>
                    <a:pt x="577" y="1195"/>
                    <a:pt x="658" y="1034"/>
                  </a:cubicBezTo>
                  <a:cubicBezTo>
                    <a:pt x="753" y="859"/>
                    <a:pt x="860" y="645"/>
                    <a:pt x="860" y="256"/>
                  </a:cubicBezTo>
                  <a:cubicBezTo>
                    <a:pt x="860" y="122"/>
                    <a:pt x="739" y="0"/>
                    <a:pt x="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9"/>
            <p:cNvSpPr/>
            <p:nvPr/>
          </p:nvSpPr>
          <p:spPr>
            <a:xfrm>
              <a:off x="6241725" y="1505700"/>
              <a:ext cx="347025" cy="208100"/>
            </a:xfrm>
            <a:custGeom>
              <a:avLst/>
              <a:gdLst/>
              <a:ahLst/>
              <a:cxnLst/>
              <a:rect l="l" t="t" r="r" b="b"/>
              <a:pathLst>
                <a:path w="13881" h="8324" extrusionOk="0">
                  <a:moveTo>
                    <a:pt x="3183" y="1558"/>
                  </a:moveTo>
                  <a:lnTo>
                    <a:pt x="3183" y="3652"/>
                  </a:lnTo>
                  <a:cubicBezTo>
                    <a:pt x="2283" y="3639"/>
                    <a:pt x="1545" y="2900"/>
                    <a:pt x="1545" y="2002"/>
                  </a:cubicBezTo>
                  <a:cubicBezTo>
                    <a:pt x="1545" y="1853"/>
                    <a:pt x="1572" y="1706"/>
                    <a:pt x="1612" y="1558"/>
                  </a:cubicBezTo>
                  <a:close/>
                  <a:moveTo>
                    <a:pt x="1424" y="1035"/>
                  </a:moveTo>
                  <a:cubicBezTo>
                    <a:pt x="1316" y="1035"/>
                    <a:pt x="1223" y="1102"/>
                    <a:pt x="1182" y="1209"/>
                  </a:cubicBezTo>
                  <a:cubicBezTo>
                    <a:pt x="1089" y="1451"/>
                    <a:pt x="1035" y="1719"/>
                    <a:pt x="1035" y="2002"/>
                  </a:cubicBezTo>
                  <a:cubicBezTo>
                    <a:pt x="1035" y="3196"/>
                    <a:pt x="2014" y="4176"/>
                    <a:pt x="3209" y="4176"/>
                  </a:cubicBezTo>
                  <a:lnTo>
                    <a:pt x="3451" y="4176"/>
                  </a:lnTo>
                  <a:cubicBezTo>
                    <a:pt x="3585" y="4176"/>
                    <a:pt x="3706" y="4055"/>
                    <a:pt x="3706" y="3921"/>
                  </a:cubicBezTo>
                  <a:lnTo>
                    <a:pt x="3706" y="1303"/>
                  </a:lnTo>
                  <a:cubicBezTo>
                    <a:pt x="3706" y="1155"/>
                    <a:pt x="3585" y="1035"/>
                    <a:pt x="3451" y="1035"/>
                  </a:cubicBezTo>
                  <a:close/>
                  <a:moveTo>
                    <a:pt x="13358" y="525"/>
                  </a:moveTo>
                  <a:lnTo>
                    <a:pt x="13358" y="7035"/>
                  </a:lnTo>
                  <a:cubicBezTo>
                    <a:pt x="13358" y="7464"/>
                    <a:pt x="13009" y="7801"/>
                    <a:pt x="12579" y="7801"/>
                  </a:cubicBezTo>
                  <a:lnTo>
                    <a:pt x="4484" y="7801"/>
                  </a:lnTo>
                  <a:cubicBezTo>
                    <a:pt x="4055" y="7801"/>
                    <a:pt x="3706" y="7464"/>
                    <a:pt x="3706" y="7035"/>
                  </a:cubicBezTo>
                  <a:lnTo>
                    <a:pt x="3706" y="4955"/>
                  </a:lnTo>
                  <a:cubicBezTo>
                    <a:pt x="3706" y="4807"/>
                    <a:pt x="3585" y="4686"/>
                    <a:pt x="3451" y="4686"/>
                  </a:cubicBezTo>
                  <a:lnTo>
                    <a:pt x="3209" y="4686"/>
                  </a:lnTo>
                  <a:cubicBezTo>
                    <a:pt x="1719" y="4686"/>
                    <a:pt x="511" y="3478"/>
                    <a:pt x="511" y="2002"/>
                  </a:cubicBezTo>
                  <a:cubicBezTo>
                    <a:pt x="511" y="1465"/>
                    <a:pt x="672" y="967"/>
                    <a:pt x="954" y="525"/>
                  </a:cubicBezTo>
                  <a:close/>
                  <a:moveTo>
                    <a:pt x="820" y="1"/>
                  </a:moveTo>
                  <a:cubicBezTo>
                    <a:pt x="739" y="1"/>
                    <a:pt x="659" y="42"/>
                    <a:pt x="618" y="108"/>
                  </a:cubicBezTo>
                  <a:cubicBezTo>
                    <a:pt x="215" y="659"/>
                    <a:pt x="1" y="1316"/>
                    <a:pt x="1" y="2002"/>
                  </a:cubicBezTo>
                  <a:cubicBezTo>
                    <a:pt x="1" y="3759"/>
                    <a:pt x="1424" y="5196"/>
                    <a:pt x="3183" y="5209"/>
                  </a:cubicBezTo>
                  <a:lnTo>
                    <a:pt x="3183" y="7035"/>
                  </a:lnTo>
                  <a:cubicBezTo>
                    <a:pt x="3183" y="7747"/>
                    <a:pt x="3773" y="8324"/>
                    <a:pt x="4484" y="8324"/>
                  </a:cubicBezTo>
                  <a:lnTo>
                    <a:pt x="12579" y="8324"/>
                  </a:lnTo>
                  <a:cubicBezTo>
                    <a:pt x="13304" y="8324"/>
                    <a:pt x="13881" y="7747"/>
                    <a:pt x="13881" y="7035"/>
                  </a:cubicBezTo>
                  <a:lnTo>
                    <a:pt x="13881" y="269"/>
                  </a:lnTo>
                  <a:cubicBezTo>
                    <a:pt x="13881" y="122"/>
                    <a:pt x="13761" y="1"/>
                    <a:pt x="13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 name="Google Shape;615;p59"/>
            <p:cNvSpPr/>
            <p:nvPr/>
          </p:nvSpPr>
          <p:spPr>
            <a:xfrm>
              <a:off x="6541075" y="1566125"/>
              <a:ext cx="13125" cy="113125"/>
            </a:xfrm>
            <a:custGeom>
              <a:avLst/>
              <a:gdLst/>
              <a:ahLst/>
              <a:cxnLst/>
              <a:rect l="l" t="t" r="r" b="b"/>
              <a:pathLst>
                <a:path w="525" h="4525" extrusionOk="0">
                  <a:moveTo>
                    <a:pt x="269" y="0"/>
                  </a:moveTo>
                  <a:cubicBezTo>
                    <a:pt x="122" y="0"/>
                    <a:pt x="1" y="121"/>
                    <a:pt x="1" y="256"/>
                  </a:cubicBezTo>
                  <a:lnTo>
                    <a:pt x="1" y="4269"/>
                  </a:lnTo>
                  <a:cubicBezTo>
                    <a:pt x="1" y="4417"/>
                    <a:pt x="122" y="4524"/>
                    <a:pt x="269" y="4524"/>
                  </a:cubicBezTo>
                  <a:cubicBezTo>
                    <a:pt x="403" y="4524"/>
                    <a:pt x="525" y="4417"/>
                    <a:pt x="525" y="4269"/>
                  </a:cubicBezTo>
                  <a:lnTo>
                    <a:pt x="525" y="256"/>
                  </a:lnTo>
                  <a:cubicBezTo>
                    <a:pt x="525" y="121"/>
                    <a:pt x="403" y="0"/>
                    <a:pt x="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9"/>
            <p:cNvSpPr/>
            <p:nvPr/>
          </p:nvSpPr>
          <p:spPr>
            <a:xfrm>
              <a:off x="6541075" y="1505700"/>
              <a:ext cx="13125" cy="47675"/>
            </a:xfrm>
            <a:custGeom>
              <a:avLst/>
              <a:gdLst/>
              <a:ahLst/>
              <a:cxnLst/>
              <a:rect l="l" t="t" r="r" b="b"/>
              <a:pathLst>
                <a:path w="525" h="1907" extrusionOk="0">
                  <a:moveTo>
                    <a:pt x="269" y="1"/>
                  </a:moveTo>
                  <a:cubicBezTo>
                    <a:pt x="122" y="1"/>
                    <a:pt x="1" y="122"/>
                    <a:pt x="1" y="269"/>
                  </a:cubicBezTo>
                  <a:lnTo>
                    <a:pt x="1" y="1639"/>
                  </a:lnTo>
                  <a:cubicBezTo>
                    <a:pt x="1" y="1787"/>
                    <a:pt x="122" y="1907"/>
                    <a:pt x="269" y="1907"/>
                  </a:cubicBezTo>
                  <a:cubicBezTo>
                    <a:pt x="403" y="1907"/>
                    <a:pt x="525" y="1787"/>
                    <a:pt x="525" y="1639"/>
                  </a:cubicBezTo>
                  <a:lnTo>
                    <a:pt x="525" y="269"/>
                  </a:lnTo>
                  <a:cubicBezTo>
                    <a:pt x="525" y="122"/>
                    <a:pt x="403" y="1"/>
                    <a:pt x="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9"/>
            <p:cNvSpPr/>
            <p:nvPr/>
          </p:nvSpPr>
          <p:spPr>
            <a:xfrm>
              <a:off x="6271250" y="1726600"/>
              <a:ext cx="367850" cy="43250"/>
            </a:xfrm>
            <a:custGeom>
              <a:avLst/>
              <a:gdLst/>
              <a:ahLst/>
              <a:cxnLst/>
              <a:rect l="l" t="t" r="r" b="b"/>
              <a:pathLst>
                <a:path w="14714" h="1730" extrusionOk="0">
                  <a:moveTo>
                    <a:pt x="288" y="1"/>
                  </a:moveTo>
                  <a:cubicBezTo>
                    <a:pt x="264" y="1"/>
                    <a:pt x="239" y="4"/>
                    <a:pt x="216" y="12"/>
                  </a:cubicBezTo>
                  <a:cubicBezTo>
                    <a:pt x="81" y="51"/>
                    <a:pt x="1" y="200"/>
                    <a:pt x="42" y="334"/>
                  </a:cubicBezTo>
                  <a:lnTo>
                    <a:pt x="243" y="1045"/>
                  </a:lnTo>
                  <a:cubicBezTo>
                    <a:pt x="350" y="1435"/>
                    <a:pt x="753" y="1730"/>
                    <a:pt x="1143" y="1730"/>
                  </a:cubicBezTo>
                  <a:lnTo>
                    <a:pt x="13559" y="1730"/>
                  </a:lnTo>
                  <a:cubicBezTo>
                    <a:pt x="13962" y="1730"/>
                    <a:pt x="14352" y="1435"/>
                    <a:pt x="14472" y="1045"/>
                  </a:cubicBezTo>
                  <a:lnTo>
                    <a:pt x="14674" y="334"/>
                  </a:lnTo>
                  <a:cubicBezTo>
                    <a:pt x="14713" y="200"/>
                    <a:pt x="14633" y="51"/>
                    <a:pt x="14486" y="12"/>
                  </a:cubicBezTo>
                  <a:cubicBezTo>
                    <a:pt x="14462" y="4"/>
                    <a:pt x="14438" y="1"/>
                    <a:pt x="14415" y="1"/>
                  </a:cubicBezTo>
                  <a:cubicBezTo>
                    <a:pt x="14307" y="1"/>
                    <a:pt x="14210" y="75"/>
                    <a:pt x="14176" y="186"/>
                  </a:cubicBezTo>
                  <a:lnTo>
                    <a:pt x="13976" y="898"/>
                  </a:lnTo>
                  <a:cubicBezTo>
                    <a:pt x="13922" y="1059"/>
                    <a:pt x="13720" y="1206"/>
                    <a:pt x="13559" y="1206"/>
                  </a:cubicBezTo>
                  <a:lnTo>
                    <a:pt x="1143" y="1206"/>
                  </a:lnTo>
                  <a:cubicBezTo>
                    <a:pt x="981" y="1206"/>
                    <a:pt x="780" y="1059"/>
                    <a:pt x="740" y="898"/>
                  </a:cubicBezTo>
                  <a:lnTo>
                    <a:pt x="538" y="186"/>
                  </a:lnTo>
                  <a:cubicBezTo>
                    <a:pt x="505" y="75"/>
                    <a:pt x="399" y="1"/>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9"/>
            <p:cNvSpPr/>
            <p:nvPr/>
          </p:nvSpPr>
          <p:spPr>
            <a:xfrm>
              <a:off x="6263200" y="1726875"/>
              <a:ext cx="383625" cy="12775"/>
            </a:xfrm>
            <a:custGeom>
              <a:avLst/>
              <a:gdLst/>
              <a:ahLst/>
              <a:cxnLst/>
              <a:rect l="l" t="t" r="r" b="b"/>
              <a:pathLst>
                <a:path w="15345" h="511" extrusionOk="0">
                  <a:moveTo>
                    <a:pt x="256" y="1"/>
                  </a:moveTo>
                  <a:cubicBezTo>
                    <a:pt x="122" y="1"/>
                    <a:pt x="1" y="108"/>
                    <a:pt x="1" y="255"/>
                  </a:cubicBezTo>
                  <a:cubicBezTo>
                    <a:pt x="1" y="389"/>
                    <a:pt x="122" y="511"/>
                    <a:pt x="256" y="511"/>
                  </a:cubicBezTo>
                  <a:lnTo>
                    <a:pt x="15089" y="511"/>
                  </a:lnTo>
                  <a:cubicBezTo>
                    <a:pt x="15223" y="511"/>
                    <a:pt x="15345" y="389"/>
                    <a:pt x="15345" y="255"/>
                  </a:cubicBezTo>
                  <a:cubicBezTo>
                    <a:pt x="15345" y="108"/>
                    <a:pt x="15223" y="1"/>
                    <a:pt x="150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 name="Google Shape;619;p59"/>
          <p:cNvGrpSpPr/>
          <p:nvPr/>
        </p:nvGrpSpPr>
        <p:grpSpPr>
          <a:xfrm>
            <a:off x="7556318" y="763663"/>
            <a:ext cx="405425" cy="371525"/>
            <a:chOff x="7735800" y="1389600"/>
            <a:chExt cx="405425" cy="371525"/>
          </a:xfrm>
        </p:grpSpPr>
        <p:sp>
          <p:nvSpPr>
            <p:cNvPr id="620" name="Google Shape;620;p59"/>
            <p:cNvSpPr/>
            <p:nvPr/>
          </p:nvSpPr>
          <p:spPr>
            <a:xfrm>
              <a:off x="7735800" y="1718150"/>
              <a:ext cx="405425" cy="42975"/>
            </a:xfrm>
            <a:custGeom>
              <a:avLst/>
              <a:gdLst/>
              <a:ahLst/>
              <a:cxnLst/>
              <a:rect l="l" t="t" r="r" b="b"/>
              <a:pathLst>
                <a:path w="16217" h="1719" extrusionOk="0">
                  <a:moveTo>
                    <a:pt x="15264" y="511"/>
                  </a:moveTo>
                  <a:lnTo>
                    <a:pt x="15156" y="899"/>
                  </a:lnTo>
                  <a:cubicBezTo>
                    <a:pt x="15116" y="1061"/>
                    <a:pt x="14915" y="1209"/>
                    <a:pt x="14740" y="1209"/>
                  </a:cubicBezTo>
                  <a:lnTo>
                    <a:pt x="1477" y="1209"/>
                  </a:lnTo>
                  <a:cubicBezTo>
                    <a:pt x="1303" y="1209"/>
                    <a:pt x="1101" y="1061"/>
                    <a:pt x="1061" y="899"/>
                  </a:cubicBezTo>
                  <a:lnTo>
                    <a:pt x="954" y="511"/>
                  </a:lnTo>
                  <a:close/>
                  <a:moveTo>
                    <a:pt x="269" y="1"/>
                  </a:moveTo>
                  <a:cubicBezTo>
                    <a:pt x="122" y="1"/>
                    <a:pt x="0" y="108"/>
                    <a:pt x="0" y="255"/>
                  </a:cubicBezTo>
                  <a:cubicBezTo>
                    <a:pt x="0" y="403"/>
                    <a:pt x="122" y="511"/>
                    <a:pt x="269" y="511"/>
                  </a:cubicBezTo>
                  <a:lnTo>
                    <a:pt x="417" y="511"/>
                  </a:lnTo>
                  <a:lnTo>
                    <a:pt x="564" y="1034"/>
                  </a:lnTo>
                  <a:cubicBezTo>
                    <a:pt x="672" y="1424"/>
                    <a:pt x="1074" y="1719"/>
                    <a:pt x="1477" y="1719"/>
                  </a:cubicBezTo>
                  <a:lnTo>
                    <a:pt x="14740" y="1719"/>
                  </a:lnTo>
                  <a:cubicBezTo>
                    <a:pt x="15143" y="1719"/>
                    <a:pt x="15545" y="1424"/>
                    <a:pt x="15653" y="1034"/>
                  </a:cubicBezTo>
                  <a:lnTo>
                    <a:pt x="15801" y="511"/>
                  </a:lnTo>
                  <a:lnTo>
                    <a:pt x="15948" y="511"/>
                  </a:lnTo>
                  <a:cubicBezTo>
                    <a:pt x="16096" y="511"/>
                    <a:pt x="16216" y="403"/>
                    <a:pt x="16216" y="255"/>
                  </a:cubicBezTo>
                  <a:cubicBezTo>
                    <a:pt x="16216" y="108"/>
                    <a:pt x="16096" y="1"/>
                    <a:pt x="159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9"/>
            <p:cNvSpPr/>
            <p:nvPr/>
          </p:nvSpPr>
          <p:spPr>
            <a:xfrm>
              <a:off x="7748900" y="1514425"/>
              <a:ext cx="312800" cy="190650"/>
            </a:xfrm>
            <a:custGeom>
              <a:avLst/>
              <a:gdLst/>
              <a:ahLst/>
              <a:cxnLst/>
              <a:rect l="l" t="t" r="r" b="b"/>
              <a:pathLst>
                <a:path w="12512" h="7626" extrusionOk="0">
                  <a:moveTo>
                    <a:pt x="11975" y="525"/>
                  </a:moveTo>
                  <a:cubicBezTo>
                    <a:pt x="11921" y="1438"/>
                    <a:pt x="11545" y="2297"/>
                    <a:pt x="11142" y="3196"/>
                  </a:cubicBezTo>
                  <a:cubicBezTo>
                    <a:pt x="10713" y="4189"/>
                    <a:pt x="10269" y="5209"/>
                    <a:pt x="10269" y="6337"/>
                  </a:cubicBezTo>
                  <a:cubicBezTo>
                    <a:pt x="10269" y="6766"/>
                    <a:pt x="9920" y="7115"/>
                    <a:pt x="9491" y="7115"/>
                  </a:cubicBezTo>
                  <a:lnTo>
                    <a:pt x="5692" y="7115"/>
                  </a:lnTo>
                  <a:cubicBezTo>
                    <a:pt x="5263" y="7115"/>
                    <a:pt x="4914" y="6766"/>
                    <a:pt x="4914" y="6337"/>
                  </a:cubicBezTo>
                  <a:cubicBezTo>
                    <a:pt x="4914" y="5424"/>
                    <a:pt x="4618" y="4579"/>
                    <a:pt x="4323" y="3867"/>
                  </a:cubicBezTo>
                  <a:cubicBezTo>
                    <a:pt x="4282" y="3773"/>
                    <a:pt x="4189" y="3706"/>
                    <a:pt x="4081" y="3706"/>
                  </a:cubicBezTo>
                  <a:lnTo>
                    <a:pt x="3450" y="3706"/>
                  </a:lnTo>
                  <a:cubicBezTo>
                    <a:pt x="1826" y="3706"/>
                    <a:pt x="511" y="2390"/>
                    <a:pt x="511" y="779"/>
                  </a:cubicBezTo>
                  <a:lnTo>
                    <a:pt x="511" y="525"/>
                  </a:lnTo>
                  <a:lnTo>
                    <a:pt x="10605" y="525"/>
                  </a:lnTo>
                  <a:cubicBezTo>
                    <a:pt x="10578" y="860"/>
                    <a:pt x="10511" y="1223"/>
                    <a:pt x="10391" y="1612"/>
                  </a:cubicBezTo>
                  <a:cubicBezTo>
                    <a:pt x="10350" y="1746"/>
                    <a:pt x="10430" y="1894"/>
                    <a:pt x="10565" y="1934"/>
                  </a:cubicBezTo>
                  <a:lnTo>
                    <a:pt x="10645" y="1934"/>
                  </a:lnTo>
                  <a:cubicBezTo>
                    <a:pt x="10752" y="1934"/>
                    <a:pt x="10860" y="1867"/>
                    <a:pt x="10887" y="1760"/>
                  </a:cubicBezTo>
                  <a:cubicBezTo>
                    <a:pt x="11021" y="1316"/>
                    <a:pt x="11101" y="914"/>
                    <a:pt x="11115" y="525"/>
                  </a:cubicBezTo>
                  <a:close/>
                  <a:moveTo>
                    <a:pt x="255" y="1"/>
                  </a:moveTo>
                  <a:cubicBezTo>
                    <a:pt x="108" y="1"/>
                    <a:pt x="1" y="122"/>
                    <a:pt x="1" y="256"/>
                  </a:cubicBezTo>
                  <a:lnTo>
                    <a:pt x="1" y="779"/>
                  </a:lnTo>
                  <a:cubicBezTo>
                    <a:pt x="1" y="2673"/>
                    <a:pt x="1544" y="4230"/>
                    <a:pt x="3450" y="4230"/>
                  </a:cubicBezTo>
                  <a:lnTo>
                    <a:pt x="3920" y="4230"/>
                  </a:lnTo>
                  <a:cubicBezTo>
                    <a:pt x="4175" y="4874"/>
                    <a:pt x="4404" y="5572"/>
                    <a:pt x="4404" y="6337"/>
                  </a:cubicBezTo>
                  <a:cubicBezTo>
                    <a:pt x="4404" y="7049"/>
                    <a:pt x="4980" y="7626"/>
                    <a:pt x="5692" y="7626"/>
                  </a:cubicBezTo>
                  <a:lnTo>
                    <a:pt x="9491" y="7626"/>
                  </a:lnTo>
                  <a:cubicBezTo>
                    <a:pt x="10203" y="7626"/>
                    <a:pt x="10779" y="7049"/>
                    <a:pt x="10779" y="6337"/>
                  </a:cubicBezTo>
                  <a:cubicBezTo>
                    <a:pt x="10779" y="5317"/>
                    <a:pt x="11196" y="4391"/>
                    <a:pt x="11626" y="3398"/>
                  </a:cubicBezTo>
                  <a:cubicBezTo>
                    <a:pt x="12055" y="2417"/>
                    <a:pt x="12512" y="1397"/>
                    <a:pt x="12512" y="256"/>
                  </a:cubicBezTo>
                  <a:cubicBezTo>
                    <a:pt x="12512" y="122"/>
                    <a:pt x="12390" y="1"/>
                    <a:pt x="1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9"/>
            <p:cNvSpPr/>
            <p:nvPr/>
          </p:nvSpPr>
          <p:spPr>
            <a:xfrm>
              <a:off x="7776075" y="1540300"/>
              <a:ext cx="70500" cy="54025"/>
            </a:xfrm>
            <a:custGeom>
              <a:avLst/>
              <a:gdLst/>
              <a:ahLst/>
              <a:cxnLst/>
              <a:rect l="l" t="t" r="r" b="b"/>
              <a:pathLst>
                <a:path w="2820" h="2161" extrusionOk="0">
                  <a:moveTo>
                    <a:pt x="1772" y="523"/>
                  </a:moveTo>
                  <a:cubicBezTo>
                    <a:pt x="1880" y="899"/>
                    <a:pt x="2014" y="1275"/>
                    <a:pt x="2162" y="1624"/>
                  </a:cubicBezTo>
                  <a:cubicBezTo>
                    <a:pt x="1477" y="1557"/>
                    <a:pt x="900" y="1128"/>
                    <a:pt x="632" y="523"/>
                  </a:cubicBezTo>
                  <a:close/>
                  <a:moveTo>
                    <a:pt x="269" y="0"/>
                  </a:moveTo>
                  <a:cubicBezTo>
                    <a:pt x="188" y="0"/>
                    <a:pt x="108" y="40"/>
                    <a:pt x="68" y="93"/>
                  </a:cubicBezTo>
                  <a:cubicBezTo>
                    <a:pt x="14" y="161"/>
                    <a:pt x="0" y="242"/>
                    <a:pt x="14" y="322"/>
                  </a:cubicBezTo>
                  <a:cubicBezTo>
                    <a:pt x="283" y="1396"/>
                    <a:pt x="1249" y="2161"/>
                    <a:pt x="2363" y="2161"/>
                  </a:cubicBezTo>
                  <a:lnTo>
                    <a:pt x="2551" y="2161"/>
                  </a:lnTo>
                  <a:cubicBezTo>
                    <a:pt x="2645" y="2161"/>
                    <a:pt x="2726" y="2107"/>
                    <a:pt x="2766" y="2040"/>
                  </a:cubicBezTo>
                  <a:cubicBezTo>
                    <a:pt x="2819" y="1960"/>
                    <a:pt x="2819" y="1879"/>
                    <a:pt x="2792" y="1799"/>
                  </a:cubicBezTo>
                  <a:cubicBezTo>
                    <a:pt x="2578" y="1289"/>
                    <a:pt x="2350" y="752"/>
                    <a:pt x="2229" y="201"/>
                  </a:cubicBezTo>
                  <a:cubicBezTo>
                    <a:pt x="2202" y="81"/>
                    <a:pt x="2094" y="0"/>
                    <a:pt x="19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9"/>
            <p:cNvSpPr/>
            <p:nvPr/>
          </p:nvSpPr>
          <p:spPr>
            <a:xfrm>
              <a:off x="7971075" y="1575875"/>
              <a:ext cx="41625" cy="94975"/>
            </a:xfrm>
            <a:custGeom>
              <a:avLst/>
              <a:gdLst/>
              <a:ahLst/>
              <a:cxnLst/>
              <a:rect l="l" t="t" r="r" b="b"/>
              <a:pathLst>
                <a:path w="1665" h="3799" extrusionOk="0">
                  <a:moveTo>
                    <a:pt x="1365" y="0"/>
                  </a:moveTo>
                  <a:cubicBezTo>
                    <a:pt x="1264" y="0"/>
                    <a:pt x="1167" y="63"/>
                    <a:pt x="1128" y="161"/>
                  </a:cubicBezTo>
                  <a:cubicBezTo>
                    <a:pt x="1047" y="349"/>
                    <a:pt x="967" y="550"/>
                    <a:pt x="886" y="738"/>
                  </a:cubicBezTo>
                  <a:cubicBezTo>
                    <a:pt x="496" y="1611"/>
                    <a:pt x="94" y="2524"/>
                    <a:pt x="13" y="3517"/>
                  </a:cubicBezTo>
                  <a:cubicBezTo>
                    <a:pt x="0" y="3651"/>
                    <a:pt x="107" y="3785"/>
                    <a:pt x="255" y="3785"/>
                  </a:cubicBezTo>
                  <a:cubicBezTo>
                    <a:pt x="255" y="3798"/>
                    <a:pt x="269" y="3798"/>
                    <a:pt x="269" y="3798"/>
                  </a:cubicBezTo>
                  <a:cubicBezTo>
                    <a:pt x="403" y="3798"/>
                    <a:pt x="523" y="3691"/>
                    <a:pt x="523" y="3557"/>
                  </a:cubicBezTo>
                  <a:cubicBezTo>
                    <a:pt x="604" y="2658"/>
                    <a:pt x="967" y="1826"/>
                    <a:pt x="1355" y="940"/>
                  </a:cubicBezTo>
                  <a:cubicBezTo>
                    <a:pt x="1436" y="752"/>
                    <a:pt x="1530" y="550"/>
                    <a:pt x="1611" y="362"/>
                  </a:cubicBezTo>
                  <a:cubicBezTo>
                    <a:pt x="1665" y="228"/>
                    <a:pt x="1597" y="80"/>
                    <a:pt x="1477" y="27"/>
                  </a:cubicBezTo>
                  <a:cubicBezTo>
                    <a:pt x="1441" y="9"/>
                    <a:pt x="1403" y="0"/>
                    <a:pt x="1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9"/>
            <p:cNvSpPr/>
            <p:nvPr/>
          </p:nvSpPr>
          <p:spPr>
            <a:xfrm>
              <a:off x="7901925" y="1389600"/>
              <a:ext cx="21500" cy="111775"/>
            </a:xfrm>
            <a:custGeom>
              <a:avLst/>
              <a:gdLst/>
              <a:ahLst/>
              <a:cxnLst/>
              <a:rect l="l" t="t" r="r" b="b"/>
              <a:pathLst>
                <a:path w="860" h="4471" extrusionOk="0">
                  <a:moveTo>
                    <a:pt x="604" y="0"/>
                  </a:moveTo>
                  <a:cubicBezTo>
                    <a:pt x="457" y="0"/>
                    <a:pt x="350" y="108"/>
                    <a:pt x="350" y="256"/>
                  </a:cubicBezTo>
                  <a:cubicBezTo>
                    <a:pt x="350" y="524"/>
                    <a:pt x="282" y="645"/>
                    <a:pt x="202" y="793"/>
                  </a:cubicBezTo>
                  <a:cubicBezTo>
                    <a:pt x="108" y="981"/>
                    <a:pt x="1" y="1181"/>
                    <a:pt x="1" y="1571"/>
                  </a:cubicBezTo>
                  <a:cubicBezTo>
                    <a:pt x="1" y="1974"/>
                    <a:pt x="108" y="2175"/>
                    <a:pt x="202" y="2350"/>
                  </a:cubicBezTo>
                  <a:cubicBezTo>
                    <a:pt x="282" y="2511"/>
                    <a:pt x="350" y="2631"/>
                    <a:pt x="350" y="2900"/>
                  </a:cubicBezTo>
                  <a:cubicBezTo>
                    <a:pt x="350" y="3168"/>
                    <a:pt x="282" y="3290"/>
                    <a:pt x="202" y="3437"/>
                  </a:cubicBezTo>
                  <a:cubicBezTo>
                    <a:pt x="108" y="3625"/>
                    <a:pt x="1" y="3827"/>
                    <a:pt x="1" y="4215"/>
                  </a:cubicBezTo>
                  <a:cubicBezTo>
                    <a:pt x="1" y="4363"/>
                    <a:pt x="108" y="4471"/>
                    <a:pt x="255" y="4471"/>
                  </a:cubicBezTo>
                  <a:cubicBezTo>
                    <a:pt x="404" y="4471"/>
                    <a:pt x="511" y="4363"/>
                    <a:pt x="511" y="4215"/>
                  </a:cubicBezTo>
                  <a:cubicBezTo>
                    <a:pt x="511" y="3947"/>
                    <a:pt x="577" y="3827"/>
                    <a:pt x="658" y="3678"/>
                  </a:cubicBezTo>
                  <a:cubicBezTo>
                    <a:pt x="753" y="3490"/>
                    <a:pt x="860" y="3290"/>
                    <a:pt x="860" y="2900"/>
                  </a:cubicBezTo>
                  <a:cubicBezTo>
                    <a:pt x="860" y="2497"/>
                    <a:pt x="753" y="2296"/>
                    <a:pt x="658" y="2121"/>
                  </a:cubicBezTo>
                  <a:cubicBezTo>
                    <a:pt x="577" y="1960"/>
                    <a:pt x="511" y="1840"/>
                    <a:pt x="511" y="1571"/>
                  </a:cubicBezTo>
                  <a:cubicBezTo>
                    <a:pt x="511" y="1303"/>
                    <a:pt x="577" y="1181"/>
                    <a:pt x="658" y="1034"/>
                  </a:cubicBezTo>
                  <a:cubicBezTo>
                    <a:pt x="753" y="846"/>
                    <a:pt x="860" y="645"/>
                    <a:pt x="860" y="256"/>
                  </a:cubicBezTo>
                  <a:cubicBezTo>
                    <a:pt x="860" y="108"/>
                    <a:pt x="739" y="0"/>
                    <a:pt x="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9"/>
            <p:cNvSpPr/>
            <p:nvPr/>
          </p:nvSpPr>
          <p:spPr>
            <a:xfrm>
              <a:off x="7953625" y="1389600"/>
              <a:ext cx="21500" cy="111775"/>
            </a:xfrm>
            <a:custGeom>
              <a:avLst/>
              <a:gdLst/>
              <a:ahLst/>
              <a:cxnLst/>
              <a:rect l="l" t="t" r="r" b="b"/>
              <a:pathLst>
                <a:path w="860" h="4471" extrusionOk="0">
                  <a:moveTo>
                    <a:pt x="604" y="0"/>
                  </a:moveTo>
                  <a:cubicBezTo>
                    <a:pt x="456" y="0"/>
                    <a:pt x="349" y="108"/>
                    <a:pt x="349" y="256"/>
                  </a:cubicBezTo>
                  <a:cubicBezTo>
                    <a:pt x="349" y="524"/>
                    <a:pt x="281" y="645"/>
                    <a:pt x="201" y="793"/>
                  </a:cubicBezTo>
                  <a:cubicBezTo>
                    <a:pt x="107" y="981"/>
                    <a:pt x="0" y="1181"/>
                    <a:pt x="0" y="1571"/>
                  </a:cubicBezTo>
                  <a:cubicBezTo>
                    <a:pt x="0" y="1974"/>
                    <a:pt x="107" y="2175"/>
                    <a:pt x="201" y="2350"/>
                  </a:cubicBezTo>
                  <a:cubicBezTo>
                    <a:pt x="281" y="2511"/>
                    <a:pt x="349" y="2631"/>
                    <a:pt x="349" y="2900"/>
                  </a:cubicBezTo>
                  <a:cubicBezTo>
                    <a:pt x="349" y="3168"/>
                    <a:pt x="281" y="3290"/>
                    <a:pt x="201" y="3437"/>
                  </a:cubicBezTo>
                  <a:cubicBezTo>
                    <a:pt x="107" y="3625"/>
                    <a:pt x="0" y="3827"/>
                    <a:pt x="0" y="4215"/>
                  </a:cubicBezTo>
                  <a:cubicBezTo>
                    <a:pt x="0" y="4363"/>
                    <a:pt x="120" y="4471"/>
                    <a:pt x="255" y="4471"/>
                  </a:cubicBezTo>
                  <a:cubicBezTo>
                    <a:pt x="403" y="4471"/>
                    <a:pt x="523" y="4363"/>
                    <a:pt x="523" y="4215"/>
                  </a:cubicBezTo>
                  <a:cubicBezTo>
                    <a:pt x="523" y="3947"/>
                    <a:pt x="577" y="3827"/>
                    <a:pt x="657" y="3678"/>
                  </a:cubicBezTo>
                  <a:cubicBezTo>
                    <a:pt x="752" y="3490"/>
                    <a:pt x="859" y="3290"/>
                    <a:pt x="859" y="2900"/>
                  </a:cubicBezTo>
                  <a:cubicBezTo>
                    <a:pt x="859" y="2497"/>
                    <a:pt x="752" y="2296"/>
                    <a:pt x="657" y="2121"/>
                  </a:cubicBezTo>
                  <a:cubicBezTo>
                    <a:pt x="577" y="1960"/>
                    <a:pt x="523" y="1840"/>
                    <a:pt x="523" y="1571"/>
                  </a:cubicBezTo>
                  <a:cubicBezTo>
                    <a:pt x="523" y="1303"/>
                    <a:pt x="577" y="1181"/>
                    <a:pt x="657" y="1034"/>
                  </a:cubicBezTo>
                  <a:cubicBezTo>
                    <a:pt x="752" y="846"/>
                    <a:pt x="859" y="645"/>
                    <a:pt x="859" y="256"/>
                  </a:cubicBezTo>
                  <a:cubicBezTo>
                    <a:pt x="859" y="108"/>
                    <a:pt x="752" y="0"/>
                    <a:pt x="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 name="Google Shape;626;p59"/>
          <p:cNvGrpSpPr/>
          <p:nvPr/>
        </p:nvGrpSpPr>
        <p:grpSpPr>
          <a:xfrm>
            <a:off x="6619635" y="750740"/>
            <a:ext cx="353068" cy="435295"/>
            <a:chOff x="7041125" y="1376525"/>
            <a:chExt cx="322525" cy="397675"/>
          </a:xfrm>
        </p:grpSpPr>
        <p:sp>
          <p:nvSpPr>
            <p:cNvPr id="627" name="Google Shape;627;p59"/>
            <p:cNvSpPr/>
            <p:nvPr/>
          </p:nvSpPr>
          <p:spPr>
            <a:xfrm>
              <a:off x="7204225" y="1376525"/>
              <a:ext cx="21500" cy="78875"/>
            </a:xfrm>
            <a:custGeom>
              <a:avLst/>
              <a:gdLst/>
              <a:ahLst/>
              <a:cxnLst/>
              <a:rect l="l" t="t" r="r" b="b"/>
              <a:pathLst>
                <a:path w="860" h="3155" extrusionOk="0">
                  <a:moveTo>
                    <a:pt x="256" y="0"/>
                  </a:moveTo>
                  <a:cubicBezTo>
                    <a:pt x="108" y="0"/>
                    <a:pt x="0" y="108"/>
                    <a:pt x="0" y="255"/>
                  </a:cubicBezTo>
                  <a:cubicBezTo>
                    <a:pt x="0" y="645"/>
                    <a:pt x="108" y="859"/>
                    <a:pt x="202" y="1033"/>
                  </a:cubicBezTo>
                  <a:cubicBezTo>
                    <a:pt x="283" y="1194"/>
                    <a:pt x="336" y="1316"/>
                    <a:pt x="336" y="1584"/>
                  </a:cubicBezTo>
                  <a:cubicBezTo>
                    <a:pt x="336" y="1839"/>
                    <a:pt x="283" y="1960"/>
                    <a:pt x="202" y="2121"/>
                  </a:cubicBezTo>
                  <a:cubicBezTo>
                    <a:pt x="108" y="2295"/>
                    <a:pt x="0" y="2510"/>
                    <a:pt x="0" y="2900"/>
                  </a:cubicBezTo>
                  <a:cubicBezTo>
                    <a:pt x="0" y="3047"/>
                    <a:pt x="108" y="3154"/>
                    <a:pt x="256" y="3154"/>
                  </a:cubicBezTo>
                  <a:cubicBezTo>
                    <a:pt x="390" y="3154"/>
                    <a:pt x="510" y="3047"/>
                    <a:pt x="510" y="2900"/>
                  </a:cubicBezTo>
                  <a:cubicBezTo>
                    <a:pt x="510" y="2631"/>
                    <a:pt x="578" y="2510"/>
                    <a:pt x="658" y="2363"/>
                  </a:cubicBezTo>
                  <a:cubicBezTo>
                    <a:pt x="752" y="2175"/>
                    <a:pt x="859" y="1973"/>
                    <a:pt x="859" y="1584"/>
                  </a:cubicBezTo>
                  <a:cubicBezTo>
                    <a:pt x="859" y="1181"/>
                    <a:pt x="752" y="980"/>
                    <a:pt x="658" y="792"/>
                  </a:cubicBezTo>
                  <a:cubicBezTo>
                    <a:pt x="578" y="645"/>
                    <a:pt x="510" y="523"/>
                    <a:pt x="510" y="255"/>
                  </a:cubicBezTo>
                  <a:cubicBezTo>
                    <a:pt x="510" y="108"/>
                    <a:pt x="390" y="0"/>
                    <a:pt x="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9"/>
            <p:cNvSpPr/>
            <p:nvPr/>
          </p:nvSpPr>
          <p:spPr>
            <a:xfrm>
              <a:off x="7255900" y="1376525"/>
              <a:ext cx="21500" cy="78875"/>
            </a:xfrm>
            <a:custGeom>
              <a:avLst/>
              <a:gdLst/>
              <a:ahLst/>
              <a:cxnLst/>
              <a:rect l="l" t="t" r="r" b="b"/>
              <a:pathLst>
                <a:path w="860" h="3155" extrusionOk="0">
                  <a:moveTo>
                    <a:pt x="256" y="0"/>
                  </a:moveTo>
                  <a:cubicBezTo>
                    <a:pt x="108" y="0"/>
                    <a:pt x="0" y="108"/>
                    <a:pt x="0" y="255"/>
                  </a:cubicBezTo>
                  <a:cubicBezTo>
                    <a:pt x="0" y="645"/>
                    <a:pt x="108" y="859"/>
                    <a:pt x="202" y="1033"/>
                  </a:cubicBezTo>
                  <a:cubicBezTo>
                    <a:pt x="283" y="1194"/>
                    <a:pt x="337" y="1316"/>
                    <a:pt x="337" y="1584"/>
                  </a:cubicBezTo>
                  <a:cubicBezTo>
                    <a:pt x="337" y="1839"/>
                    <a:pt x="283" y="1960"/>
                    <a:pt x="202" y="2121"/>
                  </a:cubicBezTo>
                  <a:cubicBezTo>
                    <a:pt x="108" y="2295"/>
                    <a:pt x="0" y="2510"/>
                    <a:pt x="0" y="2900"/>
                  </a:cubicBezTo>
                  <a:cubicBezTo>
                    <a:pt x="0" y="3047"/>
                    <a:pt x="108" y="3154"/>
                    <a:pt x="256" y="3154"/>
                  </a:cubicBezTo>
                  <a:cubicBezTo>
                    <a:pt x="403" y="3154"/>
                    <a:pt x="511" y="3047"/>
                    <a:pt x="511" y="2900"/>
                  </a:cubicBezTo>
                  <a:cubicBezTo>
                    <a:pt x="511" y="2631"/>
                    <a:pt x="578" y="2510"/>
                    <a:pt x="659" y="2363"/>
                  </a:cubicBezTo>
                  <a:cubicBezTo>
                    <a:pt x="752" y="2175"/>
                    <a:pt x="860" y="1973"/>
                    <a:pt x="860" y="1584"/>
                  </a:cubicBezTo>
                  <a:cubicBezTo>
                    <a:pt x="860" y="1181"/>
                    <a:pt x="752" y="980"/>
                    <a:pt x="659" y="792"/>
                  </a:cubicBezTo>
                  <a:cubicBezTo>
                    <a:pt x="578" y="645"/>
                    <a:pt x="511" y="523"/>
                    <a:pt x="511" y="255"/>
                  </a:cubicBezTo>
                  <a:cubicBezTo>
                    <a:pt x="511" y="108"/>
                    <a:pt x="403" y="0"/>
                    <a:pt x="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9"/>
            <p:cNvSpPr/>
            <p:nvPr/>
          </p:nvSpPr>
          <p:spPr>
            <a:xfrm>
              <a:off x="7041125" y="1468475"/>
              <a:ext cx="322525" cy="305725"/>
            </a:xfrm>
            <a:custGeom>
              <a:avLst/>
              <a:gdLst/>
              <a:ahLst/>
              <a:cxnLst/>
              <a:rect l="l" t="t" r="r" b="b"/>
              <a:pathLst>
                <a:path w="12901" h="12229" extrusionOk="0">
                  <a:moveTo>
                    <a:pt x="12350" y="510"/>
                  </a:moveTo>
                  <a:lnTo>
                    <a:pt x="11518" y="10054"/>
                  </a:lnTo>
                  <a:cubicBezTo>
                    <a:pt x="11437" y="10967"/>
                    <a:pt x="10619" y="11706"/>
                    <a:pt x="9706" y="11706"/>
                  </a:cubicBezTo>
                  <a:lnTo>
                    <a:pt x="6256" y="11706"/>
                  </a:lnTo>
                  <a:cubicBezTo>
                    <a:pt x="5343" y="11706"/>
                    <a:pt x="4537" y="10967"/>
                    <a:pt x="4457" y="10054"/>
                  </a:cubicBezTo>
                  <a:cubicBezTo>
                    <a:pt x="4444" y="9920"/>
                    <a:pt x="4337" y="9827"/>
                    <a:pt x="4202" y="9827"/>
                  </a:cubicBezTo>
                  <a:lnTo>
                    <a:pt x="3329" y="9827"/>
                  </a:lnTo>
                  <a:cubicBezTo>
                    <a:pt x="2565" y="9827"/>
                    <a:pt x="1840" y="9397"/>
                    <a:pt x="1316" y="8631"/>
                  </a:cubicBezTo>
                  <a:cubicBezTo>
                    <a:pt x="793" y="7880"/>
                    <a:pt x="510" y="6900"/>
                    <a:pt x="510" y="5853"/>
                  </a:cubicBezTo>
                  <a:cubicBezTo>
                    <a:pt x="510" y="4819"/>
                    <a:pt x="793" y="3840"/>
                    <a:pt x="1316" y="3088"/>
                  </a:cubicBezTo>
                  <a:cubicBezTo>
                    <a:pt x="1840" y="2322"/>
                    <a:pt x="2565" y="1893"/>
                    <a:pt x="3329" y="1893"/>
                  </a:cubicBezTo>
                  <a:lnTo>
                    <a:pt x="3451" y="1893"/>
                  </a:lnTo>
                  <a:cubicBezTo>
                    <a:pt x="3517" y="1893"/>
                    <a:pt x="3598" y="1866"/>
                    <a:pt x="3639" y="1812"/>
                  </a:cubicBezTo>
                  <a:cubicBezTo>
                    <a:pt x="3692" y="1758"/>
                    <a:pt x="3719" y="1678"/>
                    <a:pt x="3705" y="1611"/>
                  </a:cubicBezTo>
                  <a:lnTo>
                    <a:pt x="3612" y="510"/>
                  </a:lnTo>
                  <a:close/>
                  <a:moveTo>
                    <a:pt x="3276" y="0"/>
                  </a:moveTo>
                  <a:cubicBezTo>
                    <a:pt x="3263" y="0"/>
                    <a:pt x="3263" y="13"/>
                    <a:pt x="3249" y="13"/>
                  </a:cubicBezTo>
                  <a:lnTo>
                    <a:pt x="3222" y="13"/>
                  </a:lnTo>
                  <a:lnTo>
                    <a:pt x="3222" y="27"/>
                  </a:lnTo>
                  <a:lnTo>
                    <a:pt x="3209" y="27"/>
                  </a:lnTo>
                  <a:cubicBezTo>
                    <a:pt x="3195" y="27"/>
                    <a:pt x="3195" y="27"/>
                    <a:pt x="3195" y="40"/>
                  </a:cubicBezTo>
                  <a:lnTo>
                    <a:pt x="3182" y="40"/>
                  </a:lnTo>
                  <a:cubicBezTo>
                    <a:pt x="3182" y="40"/>
                    <a:pt x="3182" y="54"/>
                    <a:pt x="3168" y="54"/>
                  </a:cubicBezTo>
                  <a:lnTo>
                    <a:pt x="3155" y="54"/>
                  </a:lnTo>
                  <a:lnTo>
                    <a:pt x="3155" y="67"/>
                  </a:lnTo>
                  <a:lnTo>
                    <a:pt x="3141" y="81"/>
                  </a:lnTo>
                  <a:lnTo>
                    <a:pt x="3128" y="94"/>
                  </a:lnTo>
                  <a:lnTo>
                    <a:pt x="3114" y="108"/>
                  </a:lnTo>
                  <a:lnTo>
                    <a:pt x="3114" y="121"/>
                  </a:lnTo>
                  <a:cubicBezTo>
                    <a:pt x="3114" y="121"/>
                    <a:pt x="3102" y="121"/>
                    <a:pt x="3102" y="135"/>
                  </a:cubicBezTo>
                  <a:lnTo>
                    <a:pt x="3102" y="147"/>
                  </a:lnTo>
                  <a:lnTo>
                    <a:pt x="3088" y="147"/>
                  </a:lnTo>
                  <a:lnTo>
                    <a:pt x="3088" y="161"/>
                  </a:lnTo>
                  <a:lnTo>
                    <a:pt x="3088" y="174"/>
                  </a:lnTo>
                  <a:lnTo>
                    <a:pt x="3075" y="188"/>
                  </a:lnTo>
                  <a:lnTo>
                    <a:pt x="3075" y="201"/>
                  </a:lnTo>
                  <a:lnTo>
                    <a:pt x="3075" y="215"/>
                  </a:lnTo>
                  <a:lnTo>
                    <a:pt x="3075" y="228"/>
                  </a:lnTo>
                  <a:lnTo>
                    <a:pt x="3075" y="242"/>
                  </a:lnTo>
                  <a:lnTo>
                    <a:pt x="3075" y="255"/>
                  </a:lnTo>
                  <a:lnTo>
                    <a:pt x="3075" y="269"/>
                  </a:lnTo>
                  <a:lnTo>
                    <a:pt x="3075" y="282"/>
                  </a:lnTo>
                  <a:lnTo>
                    <a:pt x="3168" y="1382"/>
                  </a:lnTo>
                  <a:cubicBezTo>
                    <a:pt x="2282" y="1436"/>
                    <a:pt x="1477" y="1933"/>
                    <a:pt x="886" y="2792"/>
                  </a:cubicBezTo>
                  <a:cubicBezTo>
                    <a:pt x="309" y="3625"/>
                    <a:pt x="0" y="4712"/>
                    <a:pt x="0" y="5853"/>
                  </a:cubicBezTo>
                  <a:cubicBezTo>
                    <a:pt x="0" y="7008"/>
                    <a:pt x="309" y="8094"/>
                    <a:pt x="886" y="8914"/>
                  </a:cubicBezTo>
                  <a:cubicBezTo>
                    <a:pt x="1518" y="9839"/>
                    <a:pt x="2390" y="10337"/>
                    <a:pt x="3329" y="10337"/>
                  </a:cubicBezTo>
                  <a:lnTo>
                    <a:pt x="3974" y="10337"/>
                  </a:lnTo>
                  <a:cubicBezTo>
                    <a:pt x="4188" y="11397"/>
                    <a:pt x="5169" y="12229"/>
                    <a:pt x="6256" y="12229"/>
                  </a:cubicBezTo>
                  <a:lnTo>
                    <a:pt x="9706" y="12229"/>
                  </a:lnTo>
                  <a:cubicBezTo>
                    <a:pt x="10887" y="12229"/>
                    <a:pt x="11921" y="11276"/>
                    <a:pt x="12028" y="10108"/>
                  </a:cubicBezTo>
                  <a:lnTo>
                    <a:pt x="12901" y="282"/>
                  </a:lnTo>
                  <a:lnTo>
                    <a:pt x="12901" y="269"/>
                  </a:lnTo>
                  <a:lnTo>
                    <a:pt x="12901" y="255"/>
                  </a:lnTo>
                  <a:lnTo>
                    <a:pt x="12901" y="242"/>
                  </a:lnTo>
                  <a:lnTo>
                    <a:pt x="12901" y="228"/>
                  </a:lnTo>
                  <a:lnTo>
                    <a:pt x="12901" y="215"/>
                  </a:lnTo>
                  <a:cubicBezTo>
                    <a:pt x="12887" y="215"/>
                    <a:pt x="12887" y="201"/>
                    <a:pt x="12887" y="201"/>
                  </a:cubicBezTo>
                  <a:lnTo>
                    <a:pt x="12887" y="188"/>
                  </a:lnTo>
                  <a:lnTo>
                    <a:pt x="12887" y="174"/>
                  </a:lnTo>
                  <a:lnTo>
                    <a:pt x="12887" y="161"/>
                  </a:lnTo>
                  <a:cubicBezTo>
                    <a:pt x="12874" y="161"/>
                    <a:pt x="12874" y="161"/>
                    <a:pt x="12874" y="147"/>
                  </a:cubicBezTo>
                  <a:cubicBezTo>
                    <a:pt x="12874" y="135"/>
                    <a:pt x="12860" y="135"/>
                    <a:pt x="12860" y="135"/>
                  </a:cubicBezTo>
                  <a:lnTo>
                    <a:pt x="12860" y="121"/>
                  </a:lnTo>
                  <a:lnTo>
                    <a:pt x="12847" y="108"/>
                  </a:lnTo>
                  <a:lnTo>
                    <a:pt x="12847" y="94"/>
                  </a:lnTo>
                  <a:cubicBezTo>
                    <a:pt x="12833" y="94"/>
                    <a:pt x="12833" y="94"/>
                    <a:pt x="12833" y="81"/>
                  </a:cubicBezTo>
                  <a:lnTo>
                    <a:pt x="12820" y="81"/>
                  </a:lnTo>
                  <a:lnTo>
                    <a:pt x="12820" y="67"/>
                  </a:lnTo>
                  <a:cubicBezTo>
                    <a:pt x="12806" y="67"/>
                    <a:pt x="12806" y="67"/>
                    <a:pt x="12806" y="54"/>
                  </a:cubicBezTo>
                  <a:lnTo>
                    <a:pt x="12794" y="54"/>
                  </a:lnTo>
                  <a:lnTo>
                    <a:pt x="12794" y="40"/>
                  </a:lnTo>
                  <a:lnTo>
                    <a:pt x="12767" y="40"/>
                  </a:lnTo>
                  <a:lnTo>
                    <a:pt x="12767" y="27"/>
                  </a:lnTo>
                  <a:lnTo>
                    <a:pt x="12753" y="27"/>
                  </a:lnTo>
                  <a:cubicBezTo>
                    <a:pt x="12740" y="27"/>
                    <a:pt x="12740" y="13"/>
                    <a:pt x="12740" y="13"/>
                  </a:cubicBezTo>
                  <a:lnTo>
                    <a:pt x="12713" y="13"/>
                  </a:lnTo>
                  <a:lnTo>
                    <a:pt x="126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9"/>
            <p:cNvSpPr/>
            <p:nvPr/>
          </p:nvSpPr>
          <p:spPr>
            <a:xfrm>
              <a:off x="7066975" y="1528875"/>
              <a:ext cx="83250" cy="172175"/>
            </a:xfrm>
            <a:custGeom>
              <a:avLst/>
              <a:gdLst/>
              <a:ahLst/>
              <a:cxnLst/>
              <a:rect l="l" t="t" r="r" b="b"/>
              <a:pathLst>
                <a:path w="3330" h="6887" extrusionOk="0">
                  <a:moveTo>
                    <a:pt x="2268" y="511"/>
                  </a:moveTo>
                  <a:lnTo>
                    <a:pt x="2792" y="6376"/>
                  </a:lnTo>
                  <a:lnTo>
                    <a:pt x="2295" y="6376"/>
                  </a:lnTo>
                  <a:cubicBezTo>
                    <a:pt x="1880" y="6376"/>
                    <a:pt x="1463" y="6108"/>
                    <a:pt x="1128" y="5625"/>
                  </a:cubicBezTo>
                  <a:cubicBezTo>
                    <a:pt x="738" y="5048"/>
                    <a:pt x="523" y="4282"/>
                    <a:pt x="523" y="3437"/>
                  </a:cubicBezTo>
                  <a:cubicBezTo>
                    <a:pt x="523" y="2605"/>
                    <a:pt x="738" y="1839"/>
                    <a:pt x="1128" y="1262"/>
                  </a:cubicBezTo>
                  <a:cubicBezTo>
                    <a:pt x="1450" y="792"/>
                    <a:pt x="1866" y="524"/>
                    <a:pt x="2268" y="511"/>
                  </a:cubicBezTo>
                  <a:close/>
                  <a:moveTo>
                    <a:pt x="2295" y="1"/>
                  </a:moveTo>
                  <a:cubicBezTo>
                    <a:pt x="1705" y="1"/>
                    <a:pt x="1141" y="336"/>
                    <a:pt x="698" y="967"/>
                  </a:cubicBezTo>
                  <a:cubicBezTo>
                    <a:pt x="255" y="1624"/>
                    <a:pt x="0" y="2510"/>
                    <a:pt x="0" y="3437"/>
                  </a:cubicBezTo>
                  <a:cubicBezTo>
                    <a:pt x="0" y="4377"/>
                    <a:pt x="255" y="5263"/>
                    <a:pt x="698" y="5920"/>
                  </a:cubicBezTo>
                  <a:cubicBezTo>
                    <a:pt x="1141" y="6551"/>
                    <a:pt x="1705" y="6886"/>
                    <a:pt x="2295" y="6886"/>
                  </a:cubicBezTo>
                  <a:lnTo>
                    <a:pt x="3074" y="6886"/>
                  </a:lnTo>
                  <a:cubicBezTo>
                    <a:pt x="3142" y="6886"/>
                    <a:pt x="3208" y="6860"/>
                    <a:pt x="3262" y="6806"/>
                  </a:cubicBezTo>
                  <a:cubicBezTo>
                    <a:pt x="3315" y="6752"/>
                    <a:pt x="3329" y="6686"/>
                    <a:pt x="3329" y="6605"/>
                  </a:cubicBezTo>
                  <a:lnTo>
                    <a:pt x="2766" y="228"/>
                  </a:lnTo>
                  <a:cubicBezTo>
                    <a:pt x="2752" y="94"/>
                    <a:pt x="2644" y="1"/>
                    <a:pt x="2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9"/>
            <p:cNvSpPr/>
            <p:nvPr/>
          </p:nvSpPr>
          <p:spPr>
            <a:xfrm>
              <a:off x="7151200" y="1554700"/>
              <a:ext cx="178900" cy="193675"/>
            </a:xfrm>
            <a:custGeom>
              <a:avLst/>
              <a:gdLst/>
              <a:ahLst/>
              <a:cxnLst/>
              <a:rect l="l" t="t" r="r" b="b"/>
              <a:pathLst>
                <a:path w="7156" h="7747" extrusionOk="0">
                  <a:moveTo>
                    <a:pt x="269" y="1"/>
                  </a:moveTo>
                  <a:cubicBezTo>
                    <a:pt x="202" y="1"/>
                    <a:pt x="122" y="28"/>
                    <a:pt x="81" y="81"/>
                  </a:cubicBezTo>
                  <a:cubicBezTo>
                    <a:pt x="27" y="135"/>
                    <a:pt x="0" y="203"/>
                    <a:pt x="14" y="283"/>
                  </a:cubicBezTo>
                  <a:lnTo>
                    <a:pt x="564" y="6565"/>
                  </a:lnTo>
                  <a:cubicBezTo>
                    <a:pt x="618" y="7210"/>
                    <a:pt x="1208" y="7747"/>
                    <a:pt x="1853" y="7747"/>
                  </a:cubicBezTo>
                  <a:lnTo>
                    <a:pt x="5303" y="7747"/>
                  </a:lnTo>
                  <a:cubicBezTo>
                    <a:pt x="5947" y="7747"/>
                    <a:pt x="6538" y="7210"/>
                    <a:pt x="6592" y="6565"/>
                  </a:cubicBezTo>
                  <a:lnTo>
                    <a:pt x="6833" y="3934"/>
                  </a:lnTo>
                  <a:cubicBezTo>
                    <a:pt x="6846" y="3800"/>
                    <a:pt x="6739" y="3666"/>
                    <a:pt x="6592" y="3652"/>
                  </a:cubicBezTo>
                  <a:cubicBezTo>
                    <a:pt x="6584" y="3651"/>
                    <a:pt x="6577" y="3651"/>
                    <a:pt x="6570" y="3651"/>
                  </a:cubicBezTo>
                  <a:cubicBezTo>
                    <a:pt x="6443" y="3651"/>
                    <a:pt x="6323" y="3754"/>
                    <a:pt x="6309" y="3894"/>
                  </a:cubicBezTo>
                  <a:lnTo>
                    <a:pt x="6082" y="6525"/>
                  </a:lnTo>
                  <a:cubicBezTo>
                    <a:pt x="6041" y="6888"/>
                    <a:pt x="5679" y="7223"/>
                    <a:pt x="5303" y="7223"/>
                  </a:cubicBezTo>
                  <a:lnTo>
                    <a:pt x="1853" y="7223"/>
                  </a:lnTo>
                  <a:cubicBezTo>
                    <a:pt x="1491" y="7223"/>
                    <a:pt x="1115" y="6888"/>
                    <a:pt x="1088" y="6525"/>
                  </a:cubicBezTo>
                  <a:lnTo>
                    <a:pt x="551" y="538"/>
                  </a:lnTo>
                  <a:lnTo>
                    <a:pt x="551" y="538"/>
                  </a:lnTo>
                  <a:cubicBezTo>
                    <a:pt x="739" y="552"/>
                    <a:pt x="859" y="605"/>
                    <a:pt x="994" y="672"/>
                  </a:cubicBezTo>
                  <a:cubicBezTo>
                    <a:pt x="1208" y="752"/>
                    <a:pt x="1464" y="860"/>
                    <a:pt x="1920" y="860"/>
                  </a:cubicBezTo>
                  <a:cubicBezTo>
                    <a:pt x="2390" y="860"/>
                    <a:pt x="2631" y="752"/>
                    <a:pt x="2846" y="672"/>
                  </a:cubicBezTo>
                  <a:cubicBezTo>
                    <a:pt x="3048" y="578"/>
                    <a:pt x="3222" y="511"/>
                    <a:pt x="3585" y="511"/>
                  </a:cubicBezTo>
                  <a:cubicBezTo>
                    <a:pt x="3947" y="511"/>
                    <a:pt x="4108" y="578"/>
                    <a:pt x="4310" y="672"/>
                  </a:cubicBezTo>
                  <a:cubicBezTo>
                    <a:pt x="4525" y="752"/>
                    <a:pt x="4766" y="860"/>
                    <a:pt x="5235" y="860"/>
                  </a:cubicBezTo>
                  <a:cubicBezTo>
                    <a:pt x="5706" y="860"/>
                    <a:pt x="5947" y="752"/>
                    <a:pt x="6162" y="672"/>
                  </a:cubicBezTo>
                  <a:cubicBezTo>
                    <a:pt x="6296" y="605"/>
                    <a:pt x="6431" y="552"/>
                    <a:pt x="6605" y="538"/>
                  </a:cubicBezTo>
                  <a:lnTo>
                    <a:pt x="6605" y="538"/>
                  </a:lnTo>
                  <a:lnTo>
                    <a:pt x="6404" y="2860"/>
                  </a:lnTo>
                  <a:cubicBezTo>
                    <a:pt x="6390" y="3008"/>
                    <a:pt x="6497" y="3129"/>
                    <a:pt x="6632" y="3142"/>
                  </a:cubicBezTo>
                  <a:cubicBezTo>
                    <a:pt x="6640" y="3143"/>
                    <a:pt x="6649" y="3143"/>
                    <a:pt x="6657" y="3143"/>
                  </a:cubicBezTo>
                  <a:cubicBezTo>
                    <a:pt x="6793" y="3143"/>
                    <a:pt x="6901" y="3040"/>
                    <a:pt x="6914" y="2900"/>
                  </a:cubicBezTo>
                  <a:lnTo>
                    <a:pt x="7156" y="283"/>
                  </a:lnTo>
                  <a:cubicBezTo>
                    <a:pt x="7156" y="203"/>
                    <a:pt x="7129" y="135"/>
                    <a:pt x="7088" y="81"/>
                  </a:cubicBezTo>
                  <a:cubicBezTo>
                    <a:pt x="7034" y="28"/>
                    <a:pt x="6968" y="1"/>
                    <a:pt x="6887" y="1"/>
                  </a:cubicBezTo>
                  <a:cubicBezTo>
                    <a:pt x="6431" y="1"/>
                    <a:pt x="6189" y="95"/>
                    <a:pt x="5960" y="189"/>
                  </a:cubicBezTo>
                  <a:cubicBezTo>
                    <a:pt x="5772" y="269"/>
                    <a:pt x="5598" y="337"/>
                    <a:pt x="5235" y="337"/>
                  </a:cubicBezTo>
                  <a:cubicBezTo>
                    <a:pt x="4874" y="337"/>
                    <a:pt x="4699" y="269"/>
                    <a:pt x="4511" y="189"/>
                  </a:cubicBezTo>
                  <a:cubicBezTo>
                    <a:pt x="4296" y="95"/>
                    <a:pt x="4041" y="1"/>
                    <a:pt x="3585" y="1"/>
                  </a:cubicBezTo>
                  <a:cubicBezTo>
                    <a:pt x="3115" y="1"/>
                    <a:pt x="2873" y="95"/>
                    <a:pt x="2658" y="189"/>
                  </a:cubicBezTo>
                  <a:cubicBezTo>
                    <a:pt x="2457" y="269"/>
                    <a:pt x="2282" y="337"/>
                    <a:pt x="1920" y="337"/>
                  </a:cubicBezTo>
                  <a:cubicBezTo>
                    <a:pt x="1557" y="337"/>
                    <a:pt x="1396" y="269"/>
                    <a:pt x="1195" y="189"/>
                  </a:cubicBezTo>
                  <a:cubicBezTo>
                    <a:pt x="981" y="95"/>
                    <a:pt x="739" y="1"/>
                    <a:pt x="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1181EB77-9DC0-DA78-5AEC-385A05A79AA8}"/>
              </a:ext>
            </a:extLst>
          </p:cNvPr>
          <p:cNvPicPr>
            <a:picLocks noChangeAspect="1"/>
          </p:cNvPicPr>
          <p:nvPr/>
        </p:nvPicPr>
        <p:blipFill>
          <a:blip r:embed="rId3"/>
          <a:stretch>
            <a:fillRect/>
          </a:stretch>
        </p:blipFill>
        <p:spPr>
          <a:xfrm>
            <a:off x="21500" y="105383"/>
            <a:ext cx="4638967" cy="503811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08"/>
                                        </p:tgtEl>
                                        <p:attrNameLst>
                                          <p:attrName>style.visibility</p:attrName>
                                        </p:attrNameLst>
                                      </p:cBhvr>
                                      <p:to>
                                        <p:strVal val="visible"/>
                                      </p:to>
                                    </p:set>
                                    <p:anim calcmode="lin" valueType="num">
                                      <p:cBhvr additive="base">
                                        <p:cTn id="7" dur="1000"/>
                                        <p:tgtEl>
                                          <p:spTgt spid="608"/>
                                        </p:tgtEl>
                                        <p:attrNameLst>
                                          <p:attrName>ppt_x</p:attrName>
                                        </p:attrNameLst>
                                      </p:cBhvr>
                                      <p:tavLst>
                                        <p:tav tm="0">
                                          <p:val>
                                            <p:strVal val="#ppt_x+1"/>
                                          </p:val>
                                        </p:tav>
                                        <p:tav tm="100000">
                                          <p:val>
                                            <p:strVal val="#ppt_x"/>
                                          </p:val>
                                        </p:tav>
                                      </p:tavLst>
                                    </p:anim>
                                  </p:childTnLst>
                                </p:cTn>
                              </p:par>
                              <p:par>
                                <p:cTn id="8" presetID="2" presetClass="entr" presetSubtype="4" fill="hold" nodeType="withEffect">
                                  <p:stCondLst>
                                    <p:cond delay="0"/>
                                  </p:stCondLst>
                                  <p:childTnLst>
                                    <p:set>
                                      <p:cBhvr>
                                        <p:cTn id="9" dur="1" fill="hold">
                                          <p:stCondLst>
                                            <p:cond delay="0"/>
                                          </p:stCondLst>
                                        </p:cTn>
                                        <p:tgtEl>
                                          <p:spTgt spid="610"/>
                                        </p:tgtEl>
                                        <p:attrNameLst>
                                          <p:attrName>style.visibility</p:attrName>
                                        </p:attrNameLst>
                                      </p:cBhvr>
                                      <p:to>
                                        <p:strVal val="visible"/>
                                      </p:to>
                                    </p:set>
                                    <p:anim calcmode="lin" valueType="num">
                                      <p:cBhvr additive="base">
                                        <p:cTn id="10" dur="1000"/>
                                        <p:tgtEl>
                                          <p:spTgt spid="610"/>
                                        </p:tgtEl>
                                        <p:attrNameLst>
                                          <p:attrName>ppt_y</p:attrName>
                                        </p:attrNameLst>
                                      </p:cBhvr>
                                      <p:tavLst>
                                        <p:tav tm="0">
                                          <p:val>
                                            <p:strVal val="#ppt_y+1"/>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11"/>
                                        </p:tgtEl>
                                        <p:attrNameLst>
                                          <p:attrName>style.visibility</p:attrName>
                                        </p:attrNameLst>
                                      </p:cBhvr>
                                      <p:to>
                                        <p:strVal val="visible"/>
                                      </p:to>
                                    </p:set>
                                    <p:animEffect transition="in" filter="fade">
                                      <p:cBhvr>
                                        <p:cTn id="15" dur="1000"/>
                                        <p:tgtEl>
                                          <p:spTgt spid="6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26"/>
                                        </p:tgtEl>
                                        <p:attrNameLst>
                                          <p:attrName>style.visibility</p:attrName>
                                        </p:attrNameLst>
                                      </p:cBhvr>
                                      <p:to>
                                        <p:strVal val="visible"/>
                                      </p:to>
                                    </p:set>
                                    <p:animEffect transition="in" filter="fade">
                                      <p:cBhvr>
                                        <p:cTn id="20" dur="1000"/>
                                        <p:tgtEl>
                                          <p:spTgt spid="62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19"/>
                                        </p:tgtEl>
                                        <p:attrNameLst>
                                          <p:attrName>style.visibility</p:attrName>
                                        </p:attrNameLst>
                                      </p:cBhvr>
                                      <p:to>
                                        <p:strVal val="visible"/>
                                      </p:to>
                                    </p:set>
                                    <p:animEffect transition="in" filter="fade">
                                      <p:cBhvr>
                                        <p:cTn id="25" dur="1000"/>
                                        <p:tgtEl>
                                          <p:spTgt spid="6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8704C-9BE5-2657-C0BA-FE0FF094FDD4}"/>
              </a:ext>
            </a:extLst>
          </p:cNvPr>
          <p:cNvSpPr>
            <a:spLocks noGrp="1"/>
          </p:cNvSpPr>
          <p:nvPr>
            <p:ph type="title"/>
          </p:nvPr>
        </p:nvSpPr>
        <p:spPr/>
        <p:txBody>
          <a:bodyPr/>
          <a:lstStyle/>
          <a:p>
            <a:r>
              <a:rPr lang="en-IN" dirty="0"/>
              <a:t>Users and Roles</a:t>
            </a:r>
          </a:p>
        </p:txBody>
      </p:sp>
      <p:sp>
        <p:nvSpPr>
          <p:cNvPr id="3" name="Text Placeholder 2">
            <a:extLst>
              <a:ext uri="{FF2B5EF4-FFF2-40B4-BE49-F238E27FC236}">
                <a16:creationId xmlns:a16="http://schemas.microsoft.com/office/drawing/2014/main" id="{A3E0C16A-2F02-FFB1-C58D-D260B5E19DAD}"/>
              </a:ext>
            </a:extLst>
          </p:cNvPr>
          <p:cNvSpPr>
            <a:spLocks noGrp="1"/>
          </p:cNvSpPr>
          <p:nvPr>
            <p:ph type="body" idx="1"/>
          </p:nvPr>
        </p:nvSpPr>
        <p:spPr/>
        <p:txBody>
          <a:bodyPr/>
          <a:lstStyle/>
          <a:p>
            <a:pPr marL="152400" indent="0">
              <a:buNone/>
            </a:pPr>
            <a:r>
              <a:rPr lang="en-US" b="1" dirty="0"/>
              <a:t>STUDENT ROLE </a:t>
            </a:r>
          </a:p>
          <a:p>
            <a:pPr marL="152400" indent="0">
              <a:buNone/>
            </a:pPr>
            <a:r>
              <a:rPr lang="en-US" b="1" dirty="0"/>
              <a:t>Responsibilities:</a:t>
            </a:r>
          </a:p>
          <a:p>
            <a:pPr marL="152400" indent="0">
              <a:buNone/>
            </a:pPr>
            <a:r>
              <a:rPr lang="en-US" dirty="0"/>
              <a:t>• Register and login to the system</a:t>
            </a:r>
          </a:p>
          <a:p>
            <a:pPr marL="152400" indent="0">
              <a:buNone/>
            </a:pPr>
            <a:r>
              <a:rPr lang="en-US" dirty="0"/>
              <a:t>• Browse daily menu with real-time availability</a:t>
            </a:r>
          </a:p>
          <a:p>
            <a:pPr marL="152400" indent="0">
              <a:buNone/>
            </a:pPr>
            <a:r>
              <a:rPr lang="en-US" dirty="0"/>
              <a:t>• Add items to cart and place orders</a:t>
            </a:r>
          </a:p>
          <a:p>
            <a:pPr marL="152400" indent="0">
              <a:buNone/>
            </a:pPr>
            <a:r>
              <a:rPr lang="en-US" dirty="0"/>
              <a:t>• Pay using digital wallet</a:t>
            </a:r>
            <a:br>
              <a:rPr lang="en-US" dirty="0"/>
            </a:br>
            <a:r>
              <a:rPr lang="en-US" dirty="0"/>
              <a:t>• Track order status (Pending/Served)</a:t>
            </a:r>
          </a:p>
          <a:p>
            <a:pPr marL="152400" indent="0">
              <a:buNone/>
            </a:pPr>
            <a:r>
              <a:rPr lang="en-US" dirty="0"/>
              <a:t>• View complete order history</a:t>
            </a:r>
          </a:p>
          <a:p>
            <a:pPr marL="152400" indent="0">
              <a:buNone/>
            </a:pPr>
            <a:r>
              <a:rPr lang="en-US" dirty="0"/>
              <a:t>• Recharge wallet through payment gateway• Manage profile and change password</a:t>
            </a:r>
          </a:p>
          <a:p>
            <a:pPr marL="152400" indent="0">
              <a:buNone/>
            </a:pPr>
            <a:endParaRPr lang="en-US" dirty="0"/>
          </a:p>
          <a:p>
            <a:pPr marL="152400" indent="0">
              <a:buNone/>
            </a:pPr>
            <a:r>
              <a:rPr lang="en-IN" b="1" dirty="0"/>
              <a:t>ADMIN ROLE</a:t>
            </a:r>
          </a:p>
          <a:p>
            <a:pPr marL="152400" indent="0">
              <a:buNone/>
            </a:pPr>
            <a:r>
              <a:rPr lang="en-IN" b="1" dirty="0"/>
              <a:t>Responsibilities:• </a:t>
            </a:r>
            <a:r>
              <a:rPr lang="en-IN" dirty="0"/>
              <a:t>Manage student accounts</a:t>
            </a:r>
          </a:p>
          <a:p>
            <a:pPr marL="152400" indent="0">
              <a:buNone/>
            </a:pPr>
            <a:r>
              <a:rPr lang="en-IN" dirty="0"/>
              <a:t>• Maintain menu item </a:t>
            </a:r>
            <a:r>
              <a:rPr lang="en-IN" dirty="0" err="1"/>
              <a:t>catalogs</a:t>
            </a:r>
            <a:br>
              <a:rPr lang="en-IN" dirty="0"/>
            </a:br>
            <a:r>
              <a:rPr lang="en-IN" dirty="0"/>
              <a:t>• Set daily menus with quantities</a:t>
            </a:r>
          </a:p>
          <a:p>
            <a:pPr marL="152400" indent="0">
              <a:buNone/>
            </a:pPr>
            <a:r>
              <a:rPr lang="en-IN" dirty="0"/>
              <a:t>• Process and serve orders</a:t>
            </a:r>
          </a:p>
          <a:p>
            <a:pPr marL="152400" indent="0">
              <a:buNone/>
            </a:pPr>
            <a:r>
              <a:rPr lang="en-IN" dirty="0"/>
              <a:t>• View pending and completed orders</a:t>
            </a:r>
          </a:p>
          <a:p>
            <a:pPr marL="152400" indent="0">
              <a:buNone/>
            </a:pPr>
            <a:r>
              <a:rPr lang="en-IN" dirty="0"/>
              <a:t>• Generate sales and inventory reports</a:t>
            </a:r>
          </a:p>
          <a:p>
            <a:pPr marL="152400" indent="0">
              <a:buNone/>
            </a:pPr>
            <a:r>
              <a:rPr lang="en-IN" dirty="0"/>
              <a:t>• Monitor system analytics• Configure system settings</a:t>
            </a:r>
          </a:p>
        </p:txBody>
      </p:sp>
    </p:spTree>
    <p:extLst>
      <p:ext uri="{BB962C8B-B14F-4D97-AF65-F5344CB8AC3E}">
        <p14:creationId xmlns:p14="http://schemas.microsoft.com/office/powerpoint/2010/main" val="2563055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1240E-6FF6-BB12-DE14-CB9B71558988}"/>
              </a:ext>
            </a:extLst>
          </p:cNvPr>
          <p:cNvSpPr>
            <a:spLocks noGrp="1"/>
          </p:cNvSpPr>
          <p:nvPr>
            <p:ph type="title"/>
          </p:nvPr>
        </p:nvSpPr>
        <p:spPr/>
        <p:txBody>
          <a:bodyPr/>
          <a:lstStyle/>
          <a:p>
            <a:r>
              <a:rPr lang="en-IN" dirty="0"/>
              <a:t>Use Case Diagram</a:t>
            </a:r>
          </a:p>
        </p:txBody>
      </p:sp>
      <p:pic>
        <p:nvPicPr>
          <p:cNvPr id="8" name="Picture 7">
            <a:extLst>
              <a:ext uri="{FF2B5EF4-FFF2-40B4-BE49-F238E27FC236}">
                <a16:creationId xmlns:a16="http://schemas.microsoft.com/office/drawing/2014/main" id="{278DA2A3-4E05-BC28-13D1-A98A5023B6CC}"/>
              </a:ext>
            </a:extLst>
          </p:cNvPr>
          <p:cNvPicPr>
            <a:picLocks noChangeAspect="1"/>
          </p:cNvPicPr>
          <p:nvPr/>
        </p:nvPicPr>
        <p:blipFill>
          <a:blip r:embed="rId2"/>
          <a:stretch>
            <a:fillRect/>
          </a:stretch>
        </p:blipFill>
        <p:spPr>
          <a:xfrm>
            <a:off x="1840375" y="919950"/>
            <a:ext cx="5428525" cy="3876300"/>
          </a:xfrm>
          <a:prstGeom prst="rect">
            <a:avLst/>
          </a:prstGeom>
        </p:spPr>
      </p:pic>
    </p:spTree>
    <p:extLst>
      <p:ext uri="{BB962C8B-B14F-4D97-AF65-F5344CB8AC3E}">
        <p14:creationId xmlns:p14="http://schemas.microsoft.com/office/powerpoint/2010/main" val="555629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CA46B1-54BB-2DD4-2C4B-49ECB67F44B3}"/>
              </a:ext>
            </a:extLst>
          </p:cNvPr>
          <p:cNvPicPr>
            <a:picLocks noChangeAspect="1"/>
          </p:cNvPicPr>
          <p:nvPr/>
        </p:nvPicPr>
        <p:blipFill>
          <a:blip r:embed="rId2"/>
          <a:stretch>
            <a:fillRect/>
          </a:stretch>
        </p:blipFill>
        <p:spPr>
          <a:xfrm>
            <a:off x="1632030" y="222089"/>
            <a:ext cx="6389225" cy="4699321"/>
          </a:xfrm>
          <a:prstGeom prst="rect">
            <a:avLst/>
          </a:prstGeom>
        </p:spPr>
      </p:pic>
    </p:spTree>
    <p:extLst>
      <p:ext uri="{BB962C8B-B14F-4D97-AF65-F5344CB8AC3E}">
        <p14:creationId xmlns:p14="http://schemas.microsoft.com/office/powerpoint/2010/main" val="431532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DAA72-19C1-3DF8-11FD-55BF5AC6B092}"/>
              </a:ext>
            </a:extLst>
          </p:cNvPr>
          <p:cNvSpPr>
            <a:spLocks noGrp="1"/>
          </p:cNvSpPr>
          <p:nvPr>
            <p:ph type="title"/>
          </p:nvPr>
        </p:nvSpPr>
        <p:spPr/>
        <p:txBody>
          <a:bodyPr/>
          <a:lstStyle/>
          <a:p>
            <a:r>
              <a:rPr lang="en-IN" dirty="0"/>
              <a:t>Screenshots</a:t>
            </a:r>
            <a:br>
              <a:rPr lang="en-IN" dirty="0"/>
            </a:br>
            <a:endParaRPr lang="en-IN" dirty="0"/>
          </a:p>
        </p:txBody>
      </p:sp>
      <p:pic>
        <p:nvPicPr>
          <p:cNvPr id="5" name="Picture 4">
            <a:extLst>
              <a:ext uri="{FF2B5EF4-FFF2-40B4-BE49-F238E27FC236}">
                <a16:creationId xmlns:a16="http://schemas.microsoft.com/office/drawing/2014/main" id="{0D4630C2-4C62-2E5B-B2BD-9A2B4DBA5A7D}"/>
              </a:ext>
            </a:extLst>
          </p:cNvPr>
          <p:cNvPicPr>
            <a:picLocks noChangeAspect="1"/>
          </p:cNvPicPr>
          <p:nvPr/>
        </p:nvPicPr>
        <p:blipFill>
          <a:blip r:embed="rId2"/>
          <a:stretch>
            <a:fillRect/>
          </a:stretch>
        </p:blipFill>
        <p:spPr>
          <a:xfrm>
            <a:off x="720000" y="1051950"/>
            <a:ext cx="7164729" cy="3744300"/>
          </a:xfrm>
          <a:prstGeom prst="rect">
            <a:avLst/>
          </a:prstGeom>
        </p:spPr>
      </p:pic>
    </p:spTree>
    <p:extLst>
      <p:ext uri="{BB962C8B-B14F-4D97-AF65-F5344CB8AC3E}">
        <p14:creationId xmlns:p14="http://schemas.microsoft.com/office/powerpoint/2010/main" val="602207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9C28B1-D732-2629-098D-C3D61CC786FA}"/>
              </a:ext>
            </a:extLst>
          </p:cNvPr>
          <p:cNvPicPr>
            <a:picLocks noChangeAspect="1"/>
          </p:cNvPicPr>
          <p:nvPr/>
        </p:nvPicPr>
        <p:blipFill>
          <a:blip r:embed="rId2"/>
          <a:stretch>
            <a:fillRect/>
          </a:stretch>
        </p:blipFill>
        <p:spPr>
          <a:xfrm>
            <a:off x="1782501" y="254643"/>
            <a:ext cx="5775767" cy="4664599"/>
          </a:xfrm>
          <a:prstGeom prst="rect">
            <a:avLst/>
          </a:prstGeom>
        </p:spPr>
      </p:pic>
    </p:spTree>
    <p:extLst>
      <p:ext uri="{BB962C8B-B14F-4D97-AF65-F5344CB8AC3E}">
        <p14:creationId xmlns:p14="http://schemas.microsoft.com/office/powerpoint/2010/main" val="2328748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1C97B-7BD8-AF46-29A4-A4D6AB45FD23}"/>
              </a:ext>
            </a:extLst>
          </p:cNvPr>
          <p:cNvPicPr>
            <a:picLocks noChangeAspect="1"/>
          </p:cNvPicPr>
          <p:nvPr/>
        </p:nvPicPr>
        <p:blipFill>
          <a:blip r:embed="rId2"/>
          <a:stretch>
            <a:fillRect/>
          </a:stretch>
        </p:blipFill>
        <p:spPr>
          <a:xfrm>
            <a:off x="300942" y="289367"/>
            <a:ext cx="8576840" cy="4500197"/>
          </a:xfrm>
          <a:prstGeom prst="rect">
            <a:avLst/>
          </a:prstGeom>
        </p:spPr>
      </p:pic>
    </p:spTree>
    <p:extLst>
      <p:ext uri="{BB962C8B-B14F-4D97-AF65-F5344CB8AC3E}">
        <p14:creationId xmlns:p14="http://schemas.microsoft.com/office/powerpoint/2010/main" val="2982166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F71292-3367-337E-2314-D7531D23187C}"/>
              </a:ext>
            </a:extLst>
          </p:cNvPr>
          <p:cNvPicPr>
            <a:picLocks noChangeAspect="1"/>
          </p:cNvPicPr>
          <p:nvPr/>
        </p:nvPicPr>
        <p:blipFill>
          <a:blip r:embed="rId2"/>
          <a:stretch>
            <a:fillRect/>
          </a:stretch>
        </p:blipFill>
        <p:spPr>
          <a:xfrm>
            <a:off x="792480" y="264160"/>
            <a:ext cx="7508240" cy="4615180"/>
          </a:xfrm>
          <a:prstGeom prst="rect">
            <a:avLst/>
          </a:prstGeom>
        </p:spPr>
      </p:pic>
    </p:spTree>
    <p:extLst>
      <p:ext uri="{BB962C8B-B14F-4D97-AF65-F5344CB8AC3E}">
        <p14:creationId xmlns:p14="http://schemas.microsoft.com/office/powerpoint/2010/main" val="9045483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730097-3A8B-8A36-30C4-4001BF50C7AA}"/>
              </a:ext>
            </a:extLst>
          </p:cNvPr>
          <p:cNvPicPr>
            <a:picLocks noChangeAspect="1"/>
          </p:cNvPicPr>
          <p:nvPr/>
        </p:nvPicPr>
        <p:blipFill>
          <a:blip r:embed="rId2"/>
          <a:stretch>
            <a:fillRect/>
          </a:stretch>
        </p:blipFill>
        <p:spPr>
          <a:xfrm>
            <a:off x="375920" y="233680"/>
            <a:ext cx="8453120" cy="4673600"/>
          </a:xfrm>
          <a:prstGeom prst="rect">
            <a:avLst/>
          </a:prstGeom>
        </p:spPr>
      </p:pic>
    </p:spTree>
    <p:extLst>
      <p:ext uri="{BB962C8B-B14F-4D97-AF65-F5344CB8AC3E}">
        <p14:creationId xmlns:p14="http://schemas.microsoft.com/office/powerpoint/2010/main" val="2115312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509830-D349-21F6-F5D8-78641366C06C}"/>
              </a:ext>
            </a:extLst>
          </p:cNvPr>
          <p:cNvPicPr>
            <a:picLocks noChangeAspect="1"/>
          </p:cNvPicPr>
          <p:nvPr/>
        </p:nvPicPr>
        <p:blipFill>
          <a:blip r:embed="rId2"/>
          <a:stretch>
            <a:fillRect/>
          </a:stretch>
        </p:blipFill>
        <p:spPr>
          <a:xfrm>
            <a:off x="2092960" y="203200"/>
            <a:ext cx="5069839" cy="4795520"/>
          </a:xfrm>
          <a:prstGeom prst="rect">
            <a:avLst/>
          </a:prstGeom>
        </p:spPr>
      </p:pic>
    </p:spTree>
    <p:extLst>
      <p:ext uri="{BB962C8B-B14F-4D97-AF65-F5344CB8AC3E}">
        <p14:creationId xmlns:p14="http://schemas.microsoft.com/office/powerpoint/2010/main" val="3720443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FD0574-6A50-ACB6-8A54-2F611984842C}"/>
              </a:ext>
            </a:extLst>
          </p:cNvPr>
          <p:cNvPicPr>
            <a:picLocks noChangeAspect="1"/>
          </p:cNvPicPr>
          <p:nvPr/>
        </p:nvPicPr>
        <p:blipFill>
          <a:blip r:embed="rId2"/>
          <a:stretch>
            <a:fillRect/>
          </a:stretch>
        </p:blipFill>
        <p:spPr>
          <a:xfrm>
            <a:off x="375920" y="315593"/>
            <a:ext cx="8392160" cy="4512313"/>
          </a:xfrm>
          <a:prstGeom prst="rect">
            <a:avLst/>
          </a:prstGeom>
        </p:spPr>
      </p:pic>
    </p:spTree>
    <p:extLst>
      <p:ext uri="{BB962C8B-B14F-4D97-AF65-F5344CB8AC3E}">
        <p14:creationId xmlns:p14="http://schemas.microsoft.com/office/powerpoint/2010/main" val="3821840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35"/>
        <p:cNvGrpSpPr/>
        <p:nvPr/>
      </p:nvGrpSpPr>
      <p:grpSpPr>
        <a:xfrm>
          <a:off x="0" y="0"/>
          <a:ext cx="0" cy="0"/>
          <a:chOff x="0" y="0"/>
          <a:chExt cx="0" cy="0"/>
        </a:xfrm>
      </p:grpSpPr>
      <p:sp>
        <p:nvSpPr>
          <p:cNvPr id="636" name="Google Shape;636;p60"/>
          <p:cNvSpPr txBox="1">
            <a:spLocks noGrp="1"/>
          </p:cNvSpPr>
          <p:nvPr>
            <p:ph type="title"/>
          </p:nvPr>
        </p:nvSpPr>
        <p:spPr>
          <a:xfrm>
            <a:off x="720000" y="3472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 </a:t>
            </a:r>
            <a:endParaRPr dirty="0"/>
          </a:p>
        </p:txBody>
      </p:sp>
      <p:sp>
        <p:nvSpPr>
          <p:cNvPr id="637" name="Google Shape;637;p60"/>
          <p:cNvSpPr txBox="1">
            <a:spLocks noGrp="1"/>
          </p:cNvSpPr>
          <p:nvPr>
            <p:ph type="body" idx="1"/>
          </p:nvPr>
        </p:nvSpPr>
        <p:spPr>
          <a:xfrm>
            <a:off x="720000" y="884975"/>
            <a:ext cx="7704000" cy="3744300"/>
          </a:xfrm>
          <a:prstGeom prst="rect">
            <a:avLst/>
          </a:prstGeom>
        </p:spPr>
        <p:txBody>
          <a:bodyPr spcFirstLastPara="1" wrap="square" lIns="91425" tIns="91425" rIns="91425" bIns="91425" anchor="t" anchorCtr="0">
            <a:noAutofit/>
          </a:bodyPr>
          <a:lstStyle/>
          <a:p>
            <a:pPr marL="0" lvl="0" indent="0">
              <a:lnSpc>
                <a:spcPct val="150000"/>
              </a:lnSpc>
              <a:buClr>
                <a:srgbClr val="272727"/>
              </a:buClr>
              <a:buSzPts val="1100"/>
              <a:buNone/>
            </a:pPr>
            <a:r>
              <a:rPr lang="en-US" sz="1400" dirty="0"/>
              <a:t>• Introduction</a:t>
            </a:r>
          </a:p>
          <a:p>
            <a:pPr marL="0" lvl="0" indent="0">
              <a:lnSpc>
                <a:spcPct val="150000"/>
              </a:lnSpc>
              <a:buClr>
                <a:srgbClr val="272727"/>
              </a:buClr>
              <a:buSzPts val="1100"/>
              <a:buNone/>
            </a:pPr>
            <a:r>
              <a:rPr lang="en-US" sz="1400" dirty="0"/>
              <a:t>• Proposed Solution </a:t>
            </a:r>
          </a:p>
          <a:p>
            <a:pPr marL="0" lvl="0" indent="0">
              <a:lnSpc>
                <a:spcPct val="150000"/>
              </a:lnSpc>
              <a:buClr>
                <a:srgbClr val="272727"/>
              </a:buClr>
              <a:buSzPts val="1100"/>
              <a:buNone/>
            </a:pPr>
            <a:r>
              <a:rPr lang="en-US" sz="1400" dirty="0"/>
              <a:t>• Objectives of the Solution</a:t>
            </a:r>
          </a:p>
          <a:p>
            <a:pPr marL="0" lvl="0" indent="0">
              <a:lnSpc>
                <a:spcPct val="150000"/>
              </a:lnSpc>
              <a:buClr>
                <a:srgbClr val="272727"/>
              </a:buClr>
              <a:buSzPts val="1100"/>
              <a:buNone/>
            </a:pPr>
            <a:r>
              <a:rPr lang="en-US" sz="1400" dirty="0"/>
              <a:t>• Features &amp; Functionalities</a:t>
            </a:r>
          </a:p>
          <a:p>
            <a:pPr marL="0" lvl="0" indent="0">
              <a:lnSpc>
                <a:spcPct val="150000"/>
              </a:lnSpc>
              <a:buClr>
                <a:srgbClr val="272727"/>
              </a:buClr>
              <a:buSzPts val="1100"/>
              <a:buNone/>
            </a:pPr>
            <a:r>
              <a:rPr lang="en-US" sz="1400" dirty="0"/>
              <a:t>• Development Technologies</a:t>
            </a:r>
          </a:p>
          <a:p>
            <a:pPr marL="0" lvl="0" indent="0">
              <a:lnSpc>
                <a:spcPct val="150000"/>
              </a:lnSpc>
              <a:buClr>
                <a:srgbClr val="272727"/>
              </a:buClr>
              <a:buSzPts val="1100"/>
              <a:buNone/>
            </a:pPr>
            <a:r>
              <a:rPr lang="en-US" sz="1400" dirty="0"/>
              <a:t>• Users and Roles</a:t>
            </a:r>
          </a:p>
          <a:p>
            <a:pPr marL="0" lvl="0" indent="0">
              <a:lnSpc>
                <a:spcPct val="150000"/>
              </a:lnSpc>
              <a:buClr>
                <a:srgbClr val="272727"/>
              </a:buClr>
              <a:buSzPts val="1100"/>
              <a:buNone/>
            </a:pPr>
            <a:r>
              <a:rPr lang="en-US" sz="1400" dirty="0"/>
              <a:t>• Use Case Diagrams</a:t>
            </a:r>
          </a:p>
          <a:p>
            <a:pPr marL="0" lvl="0" indent="0">
              <a:lnSpc>
                <a:spcPct val="150000"/>
              </a:lnSpc>
              <a:buClr>
                <a:srgbClr val="272727"/>
              </a:buClr>
              <a:buSzPts val="1100"/>
              <a:buNone/>
            </a:pPr>
            <a:r>
              <a:rPr lang="en-US" sz="1400" dirty="0"/>
              <a:t>•Screenshots &amp; Demo</a:t>
            </a:r>
          </a:p>
          <a:p>
            <a:pPr marL="0" lvl="0" indent="0">
              <a:lnSpc>
                <a:spcPct val="150000"/>
              </a:lnSpc>
              <a:buClr>
                <a:srgbClr val="272727"/>
              </a:buClr>
              <a:buSzPts val="1100"/>
              <a:buNone/>
            </a:pPr>
            <a:r>
              <a:rPr lang="en-US" sz="1400" dirty="0"/>
              <a:t>• Future Scope and Extensions</a:t>
            </a:r>
          </a:p>
          <a:p>
            <a:pPr marL="0" lvl="0" indent="0">
              <a:lnSpc>
                <a:spcPct val="150000"/>
              </a:lnSpc>
              <a:buClr>
                <a:srgbClr val="272727"/>
              </a:buClr>
              <a:buSzPts val="1100"/>
              <a:buNone/>
            </a:pPr>
            <a:r>
              <a:rPr lang="en-US" sz="1400" dirty="0"/>
              <a:t>• Conclusion</a:t>
            </a:r>
            <a:endParaRPr sz="1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9723F3-FA24-9659-6AA6-91A809A89447}"/>
              </a:ext>
            </a:extLst>
          </p:cNvPr>
          <p:cNvPicPr>
            <a:picLocks noChangeAspect="1"/>
          </p:cNvPicPr>
          <p:nvPr/>
        </p:nvPicPr>
        <p:blipFill>
          <a:blip r:embed="rId2"/>
          <a:stretch>
            <a:fillRect/>
          </a:stretch>
        </p:blipFill>
        <p:spPr>
          <a:xfrm>
            <a:off x="304800" y="327927"/>
            <a:ext cx="8615680" cy="4487646"/>
          </a:xfrm>
          <a:prstGeom prst="rect">
            <a:avLst/>
          </a:prstGeom>
        </p:spPr>
      </p:pic>
    </p:spTree>
    <p:extLst>
      <p:ext uri="{BB962C8B-B14F-4D97-AF65-F5344CB8AC3E}">
        <p14:creationId xmlns:p14="http://schemas.microsoft.com/office/powerpoint/2010/main" val="2689439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ECAB6D-F185-FD08-99CD-9BFC77D76E6F}"/>
              </a:ext>
            </a:extLst>
          </p:cNvPr>
          <p:cNvPicPr>
            <a:picLocks noChangeAspect="1"/>
          </p:cNvPicPr>
          <p:nvPr/>
        </p:nvPicPr>
        <p:blipFill>
          <a:blip r:embed="rId2"/>
          <a:stretch>
            <a:fillRect/>
          </a:stretch>
        </p:blipFill>
        <p:spPr>
          <a:xfrm>
            <a:off x="827546" y="416560"/>
            <a:ext cx="7285707" cy="4462780"/>
          </a:xfrm>
          <a:prstGeom prst="rect">
            <a:avLst/>
          </a:prstGeom>
        </p:spPr>
      </p:pic>
    </p:spTree>
    <p:extLst>
      <p:ext uri="{BB962C8B-B14F-4D97-AF65-F5344CB8AC3E}">
        <p14:creationId xmlns:p14="http://schemas.microsoft.com/office/powerpoint/2010/main" val="595355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88BA9D-70D6-4DBC-0F23-F25A426B667E}"/>
              </a:ext>
            </a:extLst>
          </p:cNvPr>
          <p:cNvPicPr>
            <a:picLocks noChangeAspect="1"/>
          </p:cNvPicPr>
          <p:nvPr/>
        </p:nvPicPr>
        <p:blipFill>
          <a:blip r:embed="rId2"/>
          <a:stretch>
            <a:fillRect/>
          </a:stretch>
        </p:blipFill>
        <p:spPr>
          <a:xfrm>
            <a:off x="345440" y="706817"/>
            <a:ext cx="8422640" cy="3729866"/>
          </a:xfrm>
          <a:prstGeom prst="rect">
            <a:avLst/>
          </a:prstGeom>
        </p:spPr>
      </p:pic>
    </p:spTree>
    <p:extLst>
      <p:ext uri="{BB962C8B-B14F-4D97-AF65-F5344CB8AC3E}">
        <p14:creationId xmlns:p14="http://schemas.microsoft.com/office/powerpoint/2010/main" val="2020816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854E23-8FF4-8798-02E0-6A59FE7AB3B8}"/>
              </a:ext>
            </a:extLst>
          </p:cNvPr>
          <p:cNvPicPr>
            <a:picLocks noChangeAspect="1"/>
          </p:cNvPicPr>
          <p:nvPr/>
        </p:nvPicPr>
        <p:blipFill>
          <a:blip r:embed="rId2"/>
          <a:stretch>
            <a:fillRect/>
          </a:stretch>
        </p:blipFill>
        <p:spPr>
          <a:xfrm>
            <a:off x="508000" y="538481"/>
            <a:ext cx="8321040" cy="3824538"/>
          </a:xfrm>
          <a:prstGeom prst="rect">
            <a:avLst/>
          </a:prstGeom>
        </p:spPr>
      </p:pic>
    </p:spTree>
    <p:extLst>
      <p:ext uri="{BB962C8B-B14F-4D97-AF65-F5344CB8AC3E}">
        <p14:creationId xmlns:p14="http://schemas.microsoft.com/office/powerpoint/2010/main" val="3025897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368890-4309-42A0-C1EA-C929F9AD8C53}"/>
              </a:ext>
            </a:extLst>
          </p:cNvPr>
          <p:cNvPicPr>
            <a:picLocks noChangeAspect="1"/>
          </p:cNvPicPr>
          <p:nvPr/>
        </p:nvPicPr>
        <p:blipFill>
          <a:blip r:embed="rId2"/>
          <a:stretch>
            <a:fillRect/>
          </a:stretch>
        </p:blipFill>
        <p:spPr>
          <a:xfrm>
            <a:off x="568960" y="365760"/>
            <a:ext cx="7792720" cy="4422140"/>
          </a:xfrm>
          <a:prstGeom prst="rect">
            <a:avLst/>
          </a:prstGeom>
        </p:spPr>
      </p:pic>
    </p:spTree>
    <p:extLst>
      <p:ext uri="{BB962C8B-B14F-4D97-AF65-F5344CB8AC3E}">
        <p14:creationId xmlns:p14="http://schemas.microsoft.com/office/powerpoint/2010/main" val="41318417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AD28E-B5EB-3F4A-1E90-CEC56BB58EFD}"/>
              </a:ext>
            </a:extLst>
          </p:cNvPr>
          <p:cNvSpPr>
            <a:spLocks noGrp="1"/>
          </p:cNvSpPr>
          <p:nvPr>
            <p:ph type="title"/>
          </p:nvPr>
        </p:nvSpPr>
        <p:spPr/>
        <p:txBody>
          <a:bodyPr/>
          <a:lstStyle/>
          <a:p>
            <a:r>
              <a:rPr lang="en-IN" dirty="0"/>
              <a:t>Future Scope</a:t>
            </a:r>
          </a:p>
        </p:txBody>
      </p:sp>
      <p:sp>
        <p:nvSpPr>
          <p:cNvPr id="3" name="Text Placeholder 2">
            <a:extLst>
              <a:ext uri="{FF2B5EF4-FFF2-40B4-BE49-F238E27FC236}">
                <a16:creationId xmlns:a16="http://schemas.microsoft.com/office/drawing/2014/main" id="{29457AEC-0676-BFEE-B018-10CFAB93C6DC}"/>
              </a:ext>
            </a:extLst>
          </p:cNvPr>
          <p:cNvSpPr>
            <a:spLocks noGrp="1"/>
          </p:cNvSpPr>
          <p:nvPr>
            <p:ph type="body" idx="1"/>
          </p:nvPr>
        </p:nvSpPr>
        <p:spPr/>
        <p:txBody>
          <a:bodyPr/>
          <a:lstStyle/>
          <a:p>
            <a:pPr marL="152400" indent="0">
              <a:buNone/>
            </a:pPr>
            <a:r>
              <a:rPr lang="en-IN" b="1" dirty="0"/>
              <a:t>Planned Enhancements</a:t>
            </a:r>
            <a:r>
              <a:rPr lang="en-IN" dirty="0"/>
              <a:t>:</a:t>
            </a:r>
          </a:p>
          <a:p>
            <a:pPr marL="152400" indent="0">
              <a:buNone/>
            </a:pPr>
            <a:r>
              <a:rPr lang="en-IN" dirty="0"/>
              <a:t> </a:t>
            </a:r>
            <a:r>
              <a:rPr lang="en-IN" b="1" dirty="0"/>
              <a:t>Advanced Features</a:t>
            </a:r>
            <a:r>
              <a:rPr lang="en-IN" dirty="0"/>
              <a:t>:</a:t>
            </a:r>
          </a:p>
          <a:p>
            <a:pPr marL="152400" indent="0">
              <a:buNone/>
            </a:pPr>
            <a:r>
              <a:rPr lang="en-IN" dirty="0"/>
              <a:t>• QR Code-based order pickup system</a:t>
            </a:r>
          </a:p>
          <a:p>
            <a:pPr marL="152400" indent="0">
              <a:buNone/>
            </a:pPr>
            <a:r>
              <a:rPr lang="en-IN" dirty="0"/>
              <a:t>• Push notifications for order updates</a:t>
            </a:r>
          </a:p>
          <a:p>
            <a:pPr marL="152400" indent="0">
              <a:buNone/>
            </a:pPr>
            <a:r>
              <a:rPr lang="en-IN" dirty="0"/>
              <a:t>• AI-based menu recommendations</a:t>
            </a:r>
          </a:p>
          <a:p>
            <a:pPr marL="152400" indent="0">
              <a:buNone/>
            </a:pPr>
            <a:r>
              <a:rPr lang="en-IN" dirty="0"/>
              <a:t>• Nutritional information tracking</a:t>
            </a:r>
          </a:p>
          <a:p>
            <a:pPr marL="152400" indent="0">
              <a:buNone/>
            </a:pPr>
            <a:r>
              <a:rPr lang="en-IN" dirty="0"/>
              <a:t>• Pre-ordering for future dates</a:t>
            </a:r>
          </a:p>
          <a:p>
            <a:pPr marL="152400" indent="0">
              <a:buNone/>
            </a:pPr>
            <a:r>
              <a:rPr lang="en-IN" dirty="0"/>
              <a:t>• Subscription-based meal plans</a:t>
            </a:r>
          </a:p>
          <a:p>
            <a:pPr marL="152400" indent="0">
              <a:buNone/>
            </a:pPr>
            <a:r>
              <a:rPr lang="en-IN" dirty="0"/>
              <a:t> </a:t>
            </a:r>
            <a:r>
              <a:rPr lang="en-IN" b="1" dirty="0"/>
              <a:t>Mobile Applications:• </a:t>
            </a:r>
            <a:r>
              <a:rPr lang="en-IN" dirty="0"/>
              <a:t>Native iOS and Android apps</a:t>
            </a:r>
          </a:p>
          <a:p>
            <a:pPr marL="152400" indent="0">
              <a:buNone/>
            </a:pPr>
            <a:r>
              <a:rPr lang="en-IN" dirty="0"/>
              <a:t>• Progressive Web App (PWA)</a:t>
            </a:r>
          </a:p>
          <a:p>
            <a:pPr marL="152400" indent="0">
              <a:buNone/>
            </a:pPr>
            <a:r>
              <a:rPr lang="en-IN" dirty="0"/>
              <a:t>• Offline menu viewing capability</a:t>
            </a:r>
          </a:p>
          <a:p>
            <a:pPr marL="152400" indent="0">
              <a:buNone/>
            </a:pPr>
            <a:r>
              <a:rPr lang="en-IN" dirty="0"/>
              <a:t> </a:t>
            </a:r>
            <a:r>
              <a:rPr lang="en-IN" b="1" dirty="0"/>
              <a:t>Analytics &amp; AI:• </a:t>
            </a:r>
            <a:r>
              <a:rPr lang="en-IN" dirty="0"/>
              <a:t>Predictive analytics for demand forecasting</a:t>
            </a:r>
          </a:p>
          <a:p>
            <a:pPr marL="152400" indent="0">
              <a:buNone/>
            </a:pPr>
            <a:r>
              <a:rPr lang="en-IN" dirty="0"/>
              <a:t>• Machine learning for inventory optimization</a:t>
            </a:r>
          </a:p>
          <a:p>
            <a:pPr marL="152400" indent="0">
              <a:buNone/>
            </a:pPr>
            <a:r>
              <a:rPr lang="en-IN" dirty="0"/>
              <a:t>• Automated seasonal menu suggestions </a:t>
            </a:r>
          </a:p>
          <a:p>
            <a:pPr marL="152400" indent="0">
              <a:buNone/>
            </a:pPr>
            <a:r>
              <a:rPr lang="en-IN" b="1" dirty="0"/>
              <a:t>Integrations:• </a:t>
            </a:r>
            <a:r>
              <a:rPr lang="en-IN" dirty="0"/>
              <a:t>Integration with institutional ERP systems</a:t>
            </a:r>
          </a:p>
          <a:p>
            <a:pPr marL="152400" indent="0">
              <a:buNone/>
            </a:pPr>
            <a:r>
              <a:rPr lang="en-IN" dirty="0"/>
              <a:t>• Student ID card integration• </a:t>
            </a:r>
            <a:r>
              <a:rPr lang="en-IN"/>
              <a:t>Biometric authentication</a:t>
            </a:r>
          </a:p>
          <a:p>
            <a:pPr marL="152400" indent="0">
              <a:buNone/>
            </a:pPr>
            <a:r>
              <a:rPr lang="en-IN"/>
              <a:t>• </a:t>
            </a:r>
            <a:r>
              <a:rPr lang="en-IN" dirty="0"/>
              <a:t>Multi-language support </a:t>
            </a:r>
          </a:p>
          <a:p>
            <a:pPr marL="152400" indent="0">
              <a:buNone/>
            </a:pPr>
            <a:r>
              <a:rPr lang="en-IN" dirty="0"/>
              <a:t>• Cloud-based deployment• API for third-party integration</a:t>
            </a:r>
          </a:p>
        </p:txBody>
      </p:sp>
    </p:spTree>
    <p:extLst>
      <p:ext uri="{BB962C8B-B14F-4D97-AF65-F5344CB8AC3E}">
        <p14:creationId xmlns:p14="http://schemas.microsoft.com/office/powerpoint/2010/main" val="38840106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C0CCA-4CF3-BC2D-6157-2A40B2715E14}"/>
              </a:ext>
            </a:extLst>
          </p:cNvPr>
          <p:cNvSpPr>
            <a:spLocks noGrp="1"/>
          </p:cNvSpPr>
          <p:nvPr>
            <p:ph type="title"/>
          </p:nvPr>
        </p:nvSpPr>
        <p:spPr/>
        <p:txBody>
          <a:bodyPr/>
          <a:lstStyle/>
          <a:p>
            <a:r>
              <a:rPr lang="en-IN" dirty="0"/>
              <a:t>Conclusion</a:t>
            </a:r>
          </a:p>
        </p:txBody>
      </p:sp>
      <p:sp>
        <p:nvSpPr>
          <p:cNvPr id="3" name="Text Placeholder 2">
            <a:extLst>
              <a:ext uri="{FF2B5EF4-FFF2-40B4-BE49-F238E27FC236}">
                <a16:creationId xmlns:a16="http://schemas.microsoft.com/office/drawing/2014/main" id="{0942AAF7-B399-A568-DBFB-B2188DCBA9BF}"/>
              </a:ext>
            </a:extLst>
          </p:cNvPr>
          <p:cNvSpPr>
            <a:spLocks noGrp="1"/>
          </p:cNvSpPr>
          <p:nvPr>
            <p:ph type="body" idx="1"/>
          </p:nvPr>
        </p:nvSpPr>
        <p:spPr/>
        <p:txBody>
          <a:bodyPr/>
          <a:lstStyle/>
          <a:p>
            <a:pPr marL="152400" indent="0" algn="just">
              <a:lnSpc>
                <a:spcPct val="150000"/>
              </a:lnSpc>
              <a:buNone/>
            </a:pPr>
            <a:r>
              <a:rPr lang="en-US" sz="1400" dirty="0" err="1">
                <a:latin typeface="Times New Roman" panose="02020603050405020304" pitchFamily="18" charset="0"/>
                <a:cs typeface="Times New Roman" panose="02020603050405020304" pitchFamily="18" charset="0"/>
              </a:rPr>
              <a:t>MealStack</a:t>
            </a:r>
            <a:r>
              <a:rPr lang="en-US" sz="1400" dirty="0">
                <a:latin typeface="Times New Roman" panose="02020603050405020304" pitchFamily="18" charset="0"/>
                <a:cs typeface="Times New Roman" panose="02020603050405020304" pitchFamily="18" charset="0"/>
              </a:rPr>
              <a:t> successfully modernizes traditional canteen operations by delivering a fully digital, secure, and user-friendly platform. By eliminating cash handling, reducing manual errors, and accelerating order processing from minutes to seconds, the system significantly improves efficiency and transparency. Students benefit from convenient ordering, reduced wait times, and clear transaction tracking, while administrators gain streamlined operations, improved inventory control, and actionable insights through analytics. Built using Spring Boot, React, Redux, and secure JWT-based authentication, </a:t>
            </a:r>
            <a:r>
              <a:rPr lang="en-US" sz="1400" dirty="0" err="1">
                <a:latin typeface="Times New Roman" panose="02020603050405020304" pitchFamily="18" charset="0"/>
                <a:cs typeface="Times New Roman" panose="02020603050405020304" pitchFamily="18" charset="0"/>
              </a:rPr>
              <a:t>MealStack</a:t>
            </a:r>
            <a:r>
              <a:rPr lang="en-US" sz="1400" dirty="0">
                <a:latin typeface="Times New Roman" panose="02020603050405020304" pitchFamily="18" charset="0"/>
                <a:cs typeface="Times New Roman" panose="02020603050405020304" pitchFamily="18" charset="0"/>
              </a:rPr>
              <a:t> demonstrates a scalable, maintainable, and robust architecture. Overall, the project represents a successful digital transformation initiative that enhances operational efficiency, user satisfaction, and institutional effectiveness.</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4417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81FF2-418A-9EEB-2735-E396FB637AE3}"/>
              </a:ext>
            </a:extLst>
          </p:cNvPr>
          <p:cNvSpPr>
            <a:spLocks noGrp="1"/>
          </p:cNvSpPr>
          <p:nvPr>
            <p:ph type="title"/>
          </p:nvPr>
        </p:nvSpPr>
        <p:spPr>
          <a:xfrm>
            <a:off x="847321" y="2187625"/>
            <a:ext cx="7704000" cy="572700"/>
          </a:xfrm>
        </p:spPr>
        <p:txBody>
          <a:bodyPr/>
          <a:lstStyle/>
          <a:p>
            <a:pPr algn="ctr"/>
            <a:r>
              <a:rPr lang="en-IN" dirty="0"/>
              <a:t>Thank You!!</a:t>
            </a:r>
          </a:p>
        </p:txBody>
      </p:sp>
    </p:spTree>
    <p:extLst>
      <p:ext uri="{BB962C8B-B14F-4D97-AF65-F5344CB8AC3E}">
        <p14:creationId xmlns:p14="http://schemas.microsoft.com/office/powerpoint/2010/main" val="31758812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34C28-3C3C-C8BD-6D73-8EC9121962DA}"/>
              </a:ext>
            </a:extLst>
          </p:cNvPr>
          <p:cNvSpPr>
            <a:spLocks noGrp="1"/>
          </p:cNvSpPr>
          <p:nvPr>
            <p:ph type="title"/>
          </p:nvPr>
        </p:nvSpPr>
        <p:spPr/>
        <p:txBody>
          <a:bodyPr/>
          <a:lstStyle/>
          <a:p>
            <a:r>
              <a:rPr lang="en-IN" dirty="0"/>
              <a:t>Introduction</a:t>
            </a:r>
          </a:p>
        </p:txBody>
      </p:sp>
      <p:sp>
        <p:nvSpPr>
          <p:cNvPr id="3" name="Text Placeholder 2">
            <a:extLst>
              <a:ext uri="{FF2B5EF4-FFF2-40B4-BE49-F238E27FC236}">
                <a16:creationId xmlns:a16="http://schemas.microsoft.com/office/drawing/2014/main" id="{981922EB-4E4A-8082-7DE9-11C4CC5BDDA2}"/>
              </a:ext>
            </a:extLst>
          </p:cNvPr>
          <p:cNvSpPr>
            <a:spLocks noGrp="1"/>
          </p:cNvSpPr>
          <p:nvPr>
            <p:ph type="body" idx="1"/>
          </p:nvPr>
        </p:nvSpPr>
        <p:spPr/>
        <p:txBody>
          <a:bodyPr/>
          <a:lstStyle/>
          <a:p>
            <a:pPr marL="152400" indent="0">
              <a:lnSpc>
                <a:spcPct val="150000"/>
              </a:lnSpc>
              <a:buNone/>
            </a:pPr>
            <a:r>
              <a:rPr lang="en-US" sz="1400" dirty="0"/>
              <a:t>Traditional canteen systems in educational institutions face several challenges:</a:t>
            </a:r>
          </a:p>
          <a:p>
            <a:pPr marL="152400" indent="0">
              <a:lnSpc>
                <a:spcPct val="150000"/>
              </a:lnSpc>
              <a:buNone/>
            </a:pPr>
            <a:r>
              <a:rPr lang="en-US" sz="1400" dirty="0"/>
              <a:t>• Long Queues : Students waste valuable time waiting to place orders</a:t>
            </a:r>
          </a:p>
          <a:p>
            <a:pPr marL="152400" indent="0">
              <a:lnSpc>
                <a:spcPct val="150000"/>
              </a:lnSpc>
              <a:buNone/>
            </a:pPr>
            <a:r>
              <a:rPr lang="en-US" sz="1400" dirty="0"/>
              <a:t>• Cash Handling: Managing cash transactions leads to reconciliation issues</a:t>
            </a:r>
          </a:p>
          <a:p>
            <a:pPr marL="152400" indent="0">
              <a:lnSpc>
                <a:spcPct val="150000"/>
              </a:lnSpc>
              <a:buNone/>
            </a:pPr>
            <a:r>
              <a:rPr lang="en-US" sz="1400" dirty="0"/>
              <a:t>• Manual Errors: Order processing errors and billing mistakes are common</a:t>
            </a:r>
          </a:p>
          <a:p>
            <a:pPr marL="152400" indent="0">
              <a:lnSpc>
                <a:spcPct val="150000"/>
              </a:lnSpc>
              <a:buNone/>
            </a:pPr>
            <a:r>
              <a:rPr lang="en-US" sz="1400" dirty="0"/>
              <a:t>• No Inventory Tracking: Difficulty in managing daily stock and preventing wastage</a:t>
            </a:r>
          </a:p>
          <a:p>
            <a:pPr marL="152400" indent="0">
              <a:lnSpc>
                <a:spcPct val="150000"/>
              </a:lnSpc>
              <a:buNone/>
            </a:pPr>
            <a:r>
              <a:rPr lang="en-US" sz="1400" dirty="0"/>
              <a:t>• Limited Transparency: No visibility into menu availability or pricing</a:t>
            </a:r>
          </a:p>
          <a:p>
            <a:pPr marL="152400" indent="0">
              <a:lnSpc>
                <a:spcPct val="150000"/>
              </a:lnSpc>
              <a:buNone/>
            </a:pPr>
            <a:r>
              <a:rPr lang="en-US" sz="1400" dirty="0"/>
              <a:t>• No Transaction Records: Students cannot track their spending history</a:t>
            </a:r>
          </a:p>
          <a:p>
            <a:pPr marL="152400" indent="0">
              <a:lnSpc>
                <a:spcPct val="150000"/>
              </a:lnSpc>
              <a:buNone/>
            </a:pPr>
            <a:r>
              <a:rPr lang="en-US" sz="1400" dirty="0"/>
              <a:t>• Inefficient Operations: Manual processes reduce operational efficiency</a:t>
            </a:r>
            <a:endParaRPr lang="en-IN" sz="1400" dirty="0"/>
          </a:p>
        </p:txBody>
      </p:sp>
    </p:spTree>
    <p:extLst>
      <p:ext uri="{BB962C8B-B14F-4D97-AF65-F5344CB8AC3E}">
        <p14:creationId xmlns:p14="http://schemas.microsoft.com/office/powerpoint/2010/main" val="20430757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40C03-C3EE-B80C-7DC7-7E9D402EFD98}"/>
              </a:ext>
            </a:extLst>
          </p:cNvPr>
          <p:cNvSpPr>
            <a:spLocks noGrp="1"/>
          </p:cNvSpPr>
          <p:nvPr>
            <p:ph type="title"/>
          </p:nvPr>
        </p:nvSpPr>
        <p:spPr/>
        <p:txBody>
          <a:bodyPr/>
          <a:lstStyle/>
          <a:p>
            <a:r>
              <a:rPr lang="en-IN" dirty="0"/>
              <a:t>Proposed Solution</a:t>
            </a:r>
          </a:p>
        </p:txBody>
      </p:sp>
      <p:sp>
        <p:nvSpPr>
          <p:cNvPr id="3" name="Text Placeholder 2">
            <a:extLst>
              <a:ext uri="{FF2B5EF4-FFF2-40B4-BE49-F238E27FC236}">
                <a16:creationId xmlns:a16="http://schemas.microsoft.com/office/drawing/2014/main" id="{5E9BB0E2-1E2B-871C-647E-DF10F9B6A769}"/>
              </a:ext>
            </a:extLst>
          </p:cNvPr>
          <p:cNvSpPr>
            <a:spLocks noGrp="1"/>
          </p:cNvSpPr>
          <p:nvPr>
            <p:ph type="body" idx="1"/>
          </p:nvPr>
        </p:nvSpPr>
        <p:spPr/>
        <p:txBody>
          <a:bodyPr/>
          <a:lstStyle/>
          <a:p>
            <a:pPr marL="152400" indent="0" algn="just">
              <a:lnSpc>
                <a:spcPct val="150000"/>
              </a:lnSpc>
              <a:buNone/>
            </a:pPr>
            <a:r>
              <a:rPr lang="en-US" sz="1400" dirty="0" err="1"/>
              <a:t>MealStack</a:t>
            </a:r>
            <a:r>
              <a:rPr lang="en-US" sz="1400" dirty="0"/>
              <a:t> - A comprehensive digital platform that revolutionizes canteen operations</a:t>
            </a:r>
          </a:p>
          <a:p>
            <a:pPr marL="152400" indent="0" algn="just">
              <a:lnSpc>
                <a:spcPct val="150000"/>
              </a:lnSpc>
              <a:buNone/>
            </a:pPr>
            <a:endParaRPr lang="en-IN" sz="1400" dirty="0"/>
          </a:p>
          <a:p>
            <a:pPr marL="152400" indent="0" algn="just">
              <a:lnSpc>
                <a:spcPct val="150000"/>
              </a:lnSpc>
              <a:buNone/>
            </a:pPr>
            <a:r>
              <a:rPr lang="en-IN" sz="1400" b="1" dirty="0"/>
              <a:t>Key Solutions:</a:t>
            </a:r>
          </a:p>
          <a:p>
            <a:pPr marL="152400" indent="0" algn="just">
              <a:lnSpc>
                <a:spcPct val="150000"/>
              </a:lnSpc>
              <a:buNone/>
            </a:pPr>
            <a:r>
              <a:rPr lang="en-IN" sz="1400" b="1" dirty="0"/>
              <a:t>Digital Ordering System  </a:t>
            </a:r>
            <a:r>
              <a:rPr lang="en-IN" sz="1400" dirty="0"/>
              <a:t>Students can browse menu and place orders online from anywhere</a:t>
            </a:r>
          </a:p>
          <a:p>
            <a:pPr marL="152400" indent="0" algn="just">
              <a:lnSpc>
                <a:spcPct val="150000"/>
              </a:lnSpc>
              <a:buNone/>
            </a:pPr>
            <a:r>
              <a:rPr lang="en-IN" sz="1400" b="1" dirty="0"/>
              <a:t>Wallet-Based Payments  </a:t>
            </a:r>
            <a:r>
              <a:rPr lang="en-IN" sz="1400" dirty="0"/>
              <a:t>Eliminate cash handling with secure digital wallet system</a:t>
            </a:r>
          </a:p>
          <a:p>
            <a:pPr marL="152400" indent="0" algn="just">
              <a:lnSpc>
                <a:spcPct val="150000"/>
              </a:lnSpc>
              <a:buNone/>
            </a:pPr>
            <a:r>
              <a:rPr lang="en-IN" sz="1400" b="1" dirty="0"/>
              <a:t>Real-Time Inventory Management  </a:t>
            </a:r>
            <a:r>
              <a:rPr lang="en-IN" sz="1400" dirty="0"/>
              <a:t>Track stock levels automatically and prevent over-ordering </a:t>
            </a:r>
            <a:r>
              <a:rPr lang="en-IN" sz="1400" b="1" dirty="0"/>
              <a:t>Complete Automation  </a:t>
            </a:r>
            <a:r>
              <a:rPr lang="en-IN" sz="1400" dirty="0"/>
              <a:t>Automated order processing, billing, and receipt generation</a:t>
            </a:r>
          </a:p>
          <a:p>
            <a:pPr marL="152400" indent="0" algn="just">
              <a:lnSpc>
                <a:spcPct val="150000"/>
              </a:lnSpc>
              <a:buNone/>
            </a:pPr>
            <a:r>
              <a:rPr lang="en-IN" sz="1400" b="1" dirty="0"/>
              <a:t>Data Analytics  </a:t>
            </a:r>
            <a:r>
              <a:rPr lang="en-IN" sz="1400" dirty="0"/>
              <a:t>Generate insights for better menu planning and decision making</a:t>
            </a:r>
          </a:p>
          <a:p>
            <a:endParaRPr lang="en-IN" dirty="0"/>
          </a:p>
        </p:txBody>
      </p:sp>
    </p:spTree>
    <p:extLst>
      <p:ext uri="{BB962C8B-B14F-4D97-AF65-F5344CB8AC3E}">
        <p14:creationId xmlns:p14="http://schemas.microsoft.com/office/powerpoint/2010/main" val="4219098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A0996-D42B-F155-FBC5-DF4689B6C13B}"/>
              </a:ext>
            </a:extLst>
          </p:cNvPr>
          <p:cNvSpPr>
            <a:spLocks noGrp="1"/>
          </p:cNvSpPr>
          <p:nvPr>
            <p:ph type="title"/>
          </p:nvPr>
        </p:nvSpPr>
        <p:spPr/>
        <p:txBody>
          <a:bodyPr/>
          <a:lstStyle/>
          <a:p>
            <a:r>
              <a:rPr lang="en-IN" dirty="0"/>
              <a:t>Objectives</a:t>
            </a:r>
          </a:p>
        </p:txBody>
      </p:sp>
      <p:sp>
        <p:nvSpPr>
          <p:cNvPr id="3" name="Text Placeholder 2">
            <a:extLst>
              <a:ext uri="{FF2B5EF4-FFF2-40B4-BE49-F238E27FC236}">
                <a16:creationId xmlns:a16="http://schemas.microsoft.com/office/drawing/2014/main" id="{7620E028-F1BC-55F5-05D3-F6E21712559C}"/>
              </a:ext>
            </a:extLst>
          </p:cNvPr>
          <p:cNvSpPr>
            <a:spLocks noGrp="1"/>
          </p:cNvSpPr>
          <p:nvPr>
            <p:ph type="body" idx="1"/>
          </p:nvPr>
        </p:nvSpPr>
        <p:spPr/>
        <p:txBody>
          <a:bodyPr/>
          <a:lstStyle/>
          <a:p>
            <a:pPr marL="152400" indent="0" algn="just">
              <a:lnSpc>
                <a:spcPct val="150000"/>
              </a:lnSpc>
              <a:buNone/>
            </a:pPr>
            <a:r>
              <a:rPr lang="en-US" sz="1400" dirty="0"/>
              <a:t>The </a:t>
            </a:r>
            <a:r>
              <a:rPr lang="en-US" sz="1400" dirty="0" err="1"/>
              <a:t>MealStack</a:t>
            </a:r>
            <a:r>
              <a:rPr lang="en-US" sz="1400" dirty="0"/>
              <a:t> system aims to achieve the following objectives:</a:t>
            </a:r>
          </a:p>
          <a:p>
            <a:pPr marL="152400" indent="0" algn="just">
              <a:lnSpc>
                <a:spcPct val="150000"/>
              </a:lnSpc>
              <a:buNone/>
            </a:pPr>
            <a:r>
              <a:rPr lang="en-US" sz="1400" dirty="0"/>
              <a:t>**For Students:**• Reduce waiting time by enabling online ordering</a:t>
            </a:r>
          </a:p>
          <a:p>
            <a:pPr marL="152400" indent="0" algn="just">
              <a:lnSpc>
                <a:spcPct val="150000"/>
              </a:lnSpc>
              <a:buNone/>
            </a:pPr>
            <a:r>
              <a:rPr lang="en-US" sz="1400" dirty="0"/>
              <a:t>• Provide cashless, convenient payment options</a:t>
            </a:r>
          </a:p>
          <a:p>
            <a:pPr marL="152400" indent="0" algn="just">
              <a:lnSpc>
                <a:spcPct val="150000"/>
              </a:lnSpc>
              <a:buNone/>
            </a:pPr>
            <a:r>
              <a:rPr lang="en-US" sz="1400" dirty="0"/>
              <a:t>• Offer complete transparency in pricing and availability</a:t>
            </a:r>
          </a:p>
          <a:p>
            <a:pPr marL="152400" indent="0" algn="just">
              <a:lnSpc>
                <a:spcPct val="150000"/>
              </a:lnSpc>
              <a:buNone/>
            </a:pPr>
            <a:r>
              <a:rPr lang="en-US" sz="1400" dirty="0"/>
              <a:t>• Maintain digital records of all transactions**For Administrators:**</a:t>
            </a:r>
          </a:p>
          <a:p>
            <a:pPr marL="152400" indent="0" algn="just">
              <a:lnSpc>
                <a:spcPct val="150000"/>
              </a:lnSpc>
              <a:buNone/>
            </a:pPr>
            <a:r>
              <a:rPr lang="en-US" sz="1400" dirty="0"/>
              <a:t>• Streamline order processing and reduce manual errors</a:t>
            </a:r>
          </a:p>
          <a:p>
            <a:pPr marL="152400" indent="0" algn="just">
              <a:lnSpc>
                <a:spcPct val="150000"/>
              </a:lnSpc>
              <a:buNone/>
            </a:pPr>
            <a:r>
              <a:rPr lang="en-US" sz="1400" dirty="0"/>
              <a:t>• Eliminate cash handling complexities• Enable data-driven decision making through analytics</a:t>
            </a:r>
          </a:p>
          <a:p>
            <a:pPr marL="152400" indent="0" algn="just">
              <a:lnSpc>
                <a:spcPct val="150000"/>
              </a:lnSpc>
              <a:buNone/>
            </a:pPr>
            <a:r>
              <a:rPr lang="en-US" sz="1400" dirty="0"/>
              <a:t>• Improve operational efficiency and reduce wastage**Overall Impact:**</a:t>
            </a:r>
          </a:p>
          <a:p>
            <a:pPr marL="152400" indent="0" algn="just">
              <a:lnSpc>
                <a:spcPct val="150000"/>
              </a:lnSpc>
              <a:buNone/>
            </a:pPr>
            <a:r>
              <a:rPr lang="en-US" sz="1400" dirty="0"/>
              <a:t>• Complete digitization of canteen operations</a:t>
            </a:r>
          </a:p>
          <a:p>
            <a:pPr marL="152400" indent="0" algn="just">
              <a:lnSpc>
                <a:spcPct val="150000"/>
              </a:lnSpc>
              <a:buNone/>
            </a:pPr>
            <a:r>
              <a:rPr lang="en-US" sz="1400" dirty="0"/>
              <a:t>• Enhanced customer satisfaction</a:t>
            </a:r>
          </a:p>
          <a:p>
            <a:pPr marL="152400" indent="0" algn="just">
              <a:lnSpc>
                <a:spcPct val="150000"/>
              </a:lnSpc>
              <a:buNone/>
            </a:pPr>
            <a:r>
              <a:rPr lang="en-US" sz="1400" dirty="0"/>
              <a:t>• Better resource utilization and cost optimization</a:t>
            </a:r>
            <a:endParaRPr lang="en-IN" sz="1400" dirty="0"/>
          </a:p>
        </p:txBody>
      </p:sp>
    </p:spTree>
    <p:extLst>
      <p:ext uri="{BB962C8B-B14F-4D97-AF65-F5344CB8AC3E}">
        <p14:creationId xmlns:p14="http://schemas.microsoft.com/office/powerpoint/2010/main" val="3885079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15D6F-F43C-49CD-47E5-19E819246B31}"/>
              </a:ext>
            </a:extLst>
          </p:cNvPr>
          <p:cNvSpPr>
            <a:spLocks noGrp="1"/>
          </p:cNvSpPr>
          <p:nvPr>
            <p:ph type="title"/>
          </p:nvPr>
        </p:nvSpPr>
        <p:spPr/>
        <p:txBody>
          <a:bodyPr/>
          <a:lstStyle/>
          <a:p>
            <a:r>
              <a:rPr lang="en-IN" dirty="0"/>
              <a:t>Features &amp; Functionalities</a:t>
            </a:r>
          </a:p>
        </p:txBody>
      </p:sp>
      <p:sp>
        <p:nvSpPr>
          <p:cNvPr id="3" name="Text Placeholder 2">
            <a:extLst>
              <a:ext uri="{FF2B5EF4-FFF2-40B4-BE49-F238E27FC236}">
                <a16:creationId xmlns:a16="http://schemas.microsoft.com/office/drawing/2014/main" id="{F1F209A7-6908-704A-6499-5F8C508159C8}"/>
              </a:ext>
            </a:extLst>
          </p:cNvPr>
          <p:cNvSpPr>
            <a:spLocks noGrp="1"/>
          </p:cNvSpPr>
          <p:nvPr>
            <p:ph type="body" idx="1"/>
          </p:nvPr>
        </p:nvSpPr>
        <p:spPr/>
        <p:txBody>
          <a:bodyPr/>
          <a:lstStyle/>
          <a:p>
            <a:pPr marL="152400" indent="0">
              <a:lnSpc>
                <a:spcPct val="150000"/>
              </a:lnSpc>
              <a:buNone/>
            </a:pPr>
            <a:r>
              <a:rPr lang="en-IN" sz="1400" b="1" dirty="0"/>
              <a:t>Student Features:</a:t>
            </a:r>
          </a:p>
          <a:p>
            <a:pPr marL="152400" indent="0">
              <a:lnSpc>
                <a:spcPct val="150000"/>
              </a:lnSpc>
              <a:buNone/>
            </a:pPr>
            <a:r>
              <a:rPr lang="en-IN" sz="1400" b="1" dirty="0"/>
              <a:t>• </a:t>
            </a:r>
            <a:r>
              <a:rPr lang="en-IN" sz="1400" dirty="0"/>
              <a:t>User Registration &amp; Login</a:t>
            </a:r>
          </a:p>
          <a:p>
            <a:pPr marL="152400" indent="0">
              <a:lnSpc>
                <a:spcPct val="150000"/>
              </a:lnSpc>
              <a:buNone/>
            </a:pPr>
            <a:r>
              <a:rPr lang="en-IN" sz="1400" dirty="0"/>
              <a:t>• Browse Daily Menu</a:t>
            </a:r>
          </a:p>
          <a:p>
            <a:pPr marL="152400" indent="0">
              <a:lnSpc>
                <a:spcPct val="150000"/>
              </a:lnSpc>
              <a:buNone/>
            </a:pPr>
            <a:r>
              <a:rPr lang="en-IN" sz="1400" dirty="0"/>
              <a:t>• Real-time Stock Availability</a:t>
            </a:r>
          </a:p>
          <a:p>
            <a:pPr marL="152400" indent="0">
              <a:lnSpc>
                <a:spcPct val="150000"/>
              </a:lnSpc>
              <a:buNone/>
            </a:pPr>
            <a:r>
              <a:rPr lang="en-IN" sz="1400" dirty="0"/>
              <a:t>• Shopping Cart</a:t>
            </a:r>
          </a:p>
          <a:p>
            <a:pPr marL="152400" indent="0">
              <a:lnSpc>
                <a:spcPct val="150000"/>
              </a:lnSpc>
              <a:buNone/>
            </a:pPr>
            <a:r>
              <a:rPr lang="en-IN" sz="1400" dirty="0"/>
              <a:t>• Wallet-based Ordering</a:t>
            </a:r>
          </a:p>
          <a:p>
            <a:pPr marL="152400" indent="0">
              <a:lnSpc>
                <a:spcPct val="150000"/>
              </a:lnSpc>
              <a:buNone/>
            </a:pPr>
            <a:r>
              <a:rPr lang="en-IN" sz="1400" dirty="0"/>
              <a:t>• Order Status Tracking</a:t>
            </a:r>
          </a:p>
          <a:p>
            <a:pPr marL="152400" indent="0">
              <a:lnSpc>
                <a:spcPct val="150000"/>
              </a:lnSpc>
              <a:buNone/>
            </a:pPr>
            <a:r>
              <a:rPr lang="en-IN" sz="1400" dirty="0"/>
              <a:t>• Order History</a:t>
            </a:r>
          </a:p>
          <a:p>
            <a:pPr marL="152400" indent="0">
              <a:lnSpc>
                <a:spcPct val="150000"/>
              </a:lnSpc>
              <a:buNone/>
            </a:pPr>
            <a:r>
              <a:rPr lang="en-IN" sz="1400" dirty="0"/>
              <a:t>• Wallet Recharge</a:t>
            </a:r>
          </a:p>
          <a:p>
            <a:pPr marL="152400" indent="0">
              <a:lnSpc>
                <a:spcPct val="150000"/>
              </a:lnSpc>
              <a:buNone/>
            </a:pPr>
            <a:r>
              <a:rPr lang="en-IN" sz="1400" dirty="0"/>
              <a:t>• Profile Management</a:t>
            </a:r>
          </a:p>
          <a:p>
            <a:pPr marL="152400" indent="0">
              <a:lnSpc>
                <a:spcPct val="150000"/>
              </a:lnSpc>
              <a:buNone/>
            </a:pPr>
            <a:r>
              <a:rPr lang="en-IN" sz="1400" dirty="0"/>
              <a:t>• Change Password</a:t>
            </a:r>
          </a:p>
          <a:p>
            <a:pPr marL="152400" indent="0">
              <a:buNone/>
            </a:pPr>
            <a:endParaRPr lang="en-IN" dirty="0"/>
          </a:p>
          <a:p>
            <a:pPr marL="152400" indent="0">
              <a:buNone/>
            </a:pPr>
            <a:endParaRPr lang="en-IN" dirty="0"/>
          </a:p>
        </p:txBody>
      </p:sp>
    </p:spTree>
    <p:extLst>
      <p:ext uri="{BB962C8B-B14F-4D97-AF65-F5344CB8AC3E}">
        <p14:creationId xmlns:p14="http://schemas.microsoft.com/office/powerpoint/2010/main" val="2409362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1734D9-273C-820F-8380-FAB92B2C945F}"/>
              </a:ext>
            </a:extLst>
          </p:cNvPr>
          <p:cNvSpPr txBox="1"/>
          <p:nvPr/>
        </p:nvSpPr>
        <p:spPr>
          <a:xfrm>
            <a:off x="518160" y="863601"/>
            <a:ext cx="6339840" cy="3499484"/>
          </a:xfrm>
          <a:prstGeom prst="rect">
            <a:avLst/>
          </a:prstGeom>
          <a:noFill/>
        </p:spPr>
        <p:txBody>
          <a:bodyPr wrap="square">
            <a:spAutoFit/>
          </a:bodyPr>
          <a:lstStyle/>
          <a:p>
            <a:pPr marL="152400" indent="0">
              <a:buNone/>
            </a:pPr>
            <a:r>
              <a:rPr lang="en-US" b="1" dirty="0"/>
              <a:t>Admin Features:</a:t>
            </a:r>
          </a:p>
          <a:p>
            <a:pPr marL="152400" indent="0">
              <a:lnSpc>
                <a:spcPct val="150000"/>
              </a:lnSpc>
              <a:buNone/>
            </a:pPr>
            <a:r>
              <a:rPr lang="en-US" dirty="0"/>
              <a:t>• Student Management (CRUD)</a:t>
            </a:r>
          </a:p>
          <a:p>
            <a:pPr marL="152400" indent="0">
              <a:lnSpc>
                <a:spcPct val="150000"/>
              </a:lnSpc>
              <a:buNone/>
            </a:pPr>
            <a:r>
              <a:rPr lang="en-US" dirty="0"/>
              <a:t>• Menu Item Management</a:t>
            </a:r>
          </a:p>
          <a:p>
            <a:pPr marL="152400" indent="0">
              <a:lnSpc>
                <a:spcPct val="150000"/>
              </a:lnSpc>
              <a:buNone/>
            </a:pPr>
            <a:r>
              <a:rPr lang="en-US" dirty="0"/>
              <a:t>• Daily Menu Configuration</a:t>
            </a:r>
          </a:p>
          <a:p>
            <a:pPr marL="152400" indent="0">
              <a:lnSpc>
                <a:spcPct val="150000"/>
              </a:lnSpc>
              <a:buNone/>
            </a:pPr>
            <a:r>
              <a:rPr lang="en-US" dirty="0"/>
              <a:t>• Inventory Tracking</a:t>
            </a:r>
          </a:p>
          <a:p>
            <a:pPr marL="152400" indent="0">
              <a:lnSpc>
                <a:spcPct val="150000"/>
              </a:lnSpc>
              <a:buNone/>
            </a:pPr>
            <a:r>
              <a:rPr lang="en-US" dirty="0"/>
              <a:t>• Order Processing</a:t>
            </a:r>
          </a:p>
          <a:p>
            <a:pPr marL="152400" indent="0">
              <a:lnSpc>
                <a:spcPct val="150000"/>
              </a:lnSpc>
              <a:buNone/>
            </a:pPr>
            <a:r>
              <a:rPr lang="en-US" dirty="0"/>
              <a:t>• Mark Orders as Served</a:t>
            </a:r>
          </a:p>
          <a:p>
            <a:pPr marL="152400" indent="0">
              <a:lnSpc>
                <a:spcPct val="150000"/>
              </a:lnSpc>
              <a:buNone/>
            </a:pPr>
            <a:r>
              <a:rPr lang="en-US" dirty="0"/>
              <a:t>• Sales Reports</a:t>
            </a:r>
          </a:p>
          <a:p>
            <a:pPr marL="152400" indent="0">
              <a:lnSpc>
                <a:spcPct val="150000"/>
              </a:lnSpc>
              <a:buNone/>
            </a:pPr>
            <a:r>
              <a:rPr lang="en-US" dirty="0"/>
              <a:t>• Inventory Reports</a:t>
            </a:r>
          </a:p>
          <a:p>
            <a:pPr marL="152400" indent="0">
              <a:lnSpc>
                <a:spcPct val="150000"/>
              </a:lnSpc>
              <a:buNone/>
            </a:pPr>
            <a:r>
              <a:rPr lang="en-US" dirty="0"/>
              <a:t>• Dashboard with Analytics</a:t>
            </a:r>
          </a:p>
          <a:p>
            <a:pPr marL="152400" indent="0">
              <a:lnSpc>
                <a:spcPct val="150000"/>
              </a:lnSpc>
              <a:buNone/>
            </a:pPr>
            <a:r>
              <a:rPr lang="en-US" dirty="0"/>
              <a:t>• Student Analytics</a:t>
            </a:r>
            <a:endParaRPr lang="en-IN" dirty="0"/>
          </a:p>
        </p:txBody>
      </p:sp>
    </p:spTree>
    <p:extLst>
      <p:ext uri="{BB962C8B-B14F-4D97-AF65-F5344CB8AC3E}">
        <p14:creationId xmlns:p14="http://schemas.microsoft.com/office/powerpoint/2010/main" val="3073256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69948-B1E3-1C44-1E43-1EB1857934D7}"/>
              </a:ext>
            </a:extLst>
          </p:cNvPr>
          <p:cNvSpPr>
            <a:spLocks noGrp="1"/>
          </p:cNvSpPr>
          <p:nvPr>
            <p:ph type="title"/>
          </p:nvPr>
        </p:nvSpPr>
        <p:spPr/>
        <p:txBody>
          <a:bodyPr/>
          <a:lstStyle/>
          <a:p>
            <a:r>
              <a:rPr lang="en-IN" dirty="0"/>
              <a:t>Deployment Technologies</a:t>
            </a:r>
          </a:p>
        </p:txBody>
      </p:sp>
      <p:sp>
        <p:nvSpPr>
          <p:cNvPr id="3" name="Text Placeholder 2">
            <a:extLst>
              <a:ext uri="{FF2B5EF4-FFF2-40B4-BE49-F238E27FC236}">
                <a16:creationId xmlns:a16="http://schemas.microsoft.com/office/drawing/2014/main" id="{94503887-7E86-BB8E-9352-3B500A6B4188}"/>
              </a:ext>
            </a:extLst>
          </p:cNvPr>
          <p:cNvSpPr>
            <a:spLocks noGrp="1"/>
          </p:cNvSpPr>
          <p:nvPr>
            <p:ph type="body" idx="1"/>
          </p:nvPr>
        </p:nvSpPr>
        <p:spPr/>
        <p:txBody>
          <a:bodyPr/>
          <a:lstStyle/>
          <a:p>
            <a:pPr marL="152400" indent="0">
              <a:buNone/>
            </a:pPr>
            <a:r>
              <a:rPr lang="en-IN" sz="1400" b="1" dirty="0"/>
              <a:t>Backend Technologies</a:t>
            </a:r>
          </a:p>
          <a:p>
            <a:pPr marL="152400" indent="0">
              <a:buNone/>
            </a:pPr>
            <a:r>
              <a:rPr lang="en-IN" sz="1400" dirty="0"/>
              <a:t>Framework: Spring Boot </a:t>
            </a:r>
            <a:r>
              <a:rPr lang="en-IN" sz="1400" b="1" dirty="0"/>
              <a:t>3.2.2</a:t>
            </a:r>
            <a:br>
              <a:rPr lang="en-IN" sz="1400" dirty="0"/>
            </a:br>
            <a:r>
              <a:rPr lang="en-IN" sz="1400" dirty="0"/>
              <a:t>Programming Language: Java </a:t>
            </a:r>
            <a:r>
              <a:rPr lang="en-IN" sz="1400" b="1" dirty="0"/>
              <a:t>17</a:t>
            </a:r>
            <a:br>
              <a:rPr lang="en-IN" sz="1400" dirty="0"/>
            </a:br>
            <a:r>
              <a:rPr lang="en-IN" sz="1400" dirty="0"/>
              <a:t>Security: Spring Security </a:t>
            </a:r>
            <a:r>
              <a:rPr lang="en-IN" sz="1400" b="1" dirty="0"/>
              <a:t>6.2.1</a:t>
            </a:r>
            <a:r>
              <a:rPr lang="en-IN" sz="1400" dirty="0"/>
              <a:t> with JWT (JSON Web Token)</a:t>
            </a:r>
            <a:br>
              <a:rPr lang="en-IN" sz="1400" dirty="0"/>
            </a:br>
            <a:r>
              <a:rPr lang="en-IN" sz="1400" dirty="0"/>
              <a:t>Database: MySQL </a:t>
            </a:r>
            <a:r>
              <a:rPr lang="en-IN" sz="1400" b="1" dirty="0"/>
              <a:t>8.0.36</a:t>
            </a:r>
            <a:br>
              <a:rPr lang="en-IN" sz="1400" dirty="0"/>
            </a:br>
            <a:r>
              <a:rPr lang="en-IN" sz="1400" dirty="0"/>
              <a:t>ORM Framework: Hibernate </a:t>
            </a:r>
            <a:r>
              <a:rPr lang="en-IN" sz="1400" b="1" dirty="0"/>
              <a:t>6.4.1.Final</a:t>
            </a:r>
            <a:r>
              <a:rPr lang="en-IN" sz="1400" dirty="0"/>
              <a:t> with JPA </a:t>
            </a:r>
            <a:r>
              <a:rPr lang="en-IN" sz="1400" b="1" dirty="0"/>
              <a:t>3.1</a:t>
            </a:r>
            <a:br>
              <a:rPr lang="en-IN" sz="1400" dirty="0"/>
            </a:br>
            <a:r>
              <a:rPr lang="en-IN" sz="1400" dirty="0"/>
              <a:t>Build Tool: Apache Maven </a:t>
            </a:r>
            <a:r>
              <a:rPr lang="en-IN" sz="1400" b="1" dirty="0"/>
              <a:t>3.9.6</a:t>
            </a:r>
            <a:br>
              <a:rPr lang="en-IN" sz="1400" dirty="0"/>
            </a:br>
            <a:r>
              <a:rPr lang="en-IN" sz="1400" dirty="0"/>
              <a:t>API Architecture: RESTful Web Services using JSON over HTTP</a:t>
            </a:r>
          </a:p>
          <a:p>
            <a:pPr marL="152400" indent="0">
              <a:buNone/>
            </a:pPr>
            <a:endParaRPr lang="en-IN" sz="1400" dirty="0"/>
          </a:p>
          <a:p>
            <a:pPr marL="152400" indent="0">
              <a:buNone/>
            </a:pPr>
            <a:r>
              <a:rPr lang="en-IN" sz="1400" b="1" dirty="0"/>
              <a:t>Frontend Technologies</a:t>
            </a:r>
          </a:p>
          <a:p>
            <a:pPr marL="152400" indent="0">
              <a:buNone/>
            </a:pPr>
            <a:r>
              <a:rPr lang="en-IN" sz="1400" dirty="0"/>
              <a:t>Framework: React.js </a:t>
            </a:r>
            <a:r>
              <a:rPr lang="en-IN" sz="1400" b="1" dirty="0"/>
              <a:t>18.2.0</a:t>
            </a:r>
            <a:br>
              <a:rPr lang="en-IN" sz="1400" dirty="0"/>
            </a:br>
            <a:r>
              <a:rPr lang="en-IN" sz="1400" dirty="0"/>
              <a:t>State Management: Redux Toolkit </a:t>
            </a:r>
            <a:r>
              <a:rPr lang="en-IN" sz="1400" b="1" dirty="0"/>
              <a:t>2.1.0</a:t>
            </a:r>
            <a:br>
              <a:rPr lang="en-IN" sz="1400" dirty="0"/>
            </a:br>
            <a:r>
              <a:rPr lang="en-IN" sz="1400" dirty="0"/>
              <a:t>UI Library: Material-UI (MUI) </a:t>
            </a:r>
            <a:r>
              <a:rPr lang="en-IN" sz="1400" b="1" dirty="0"/>
              <a:t>5.15.10</a:t>
            </a:r>
            <a:br>
              <a:rPr lang="en-IN" sz="1400" dirty="0"/>
            </a:br>
            <a:r>
              <a:rPr lang="en-IN" sz="1400" dirty="0"/>
              <a:t>Routing: React Router DOM </a:t>
            </a:r>
            <a:r>
              <a:rPr lang="en-IN" sz="1400" b="1" dirty="0"/>
              <a:t>6.22.0</a:t>
            </a:r>
            <a:br>
              <a:rPr lang="en-IN" sz="1400" dirty="0"/>
            </a:br>
            <a:r>
              <a:rPr lang="en-IN" sz="1400" dirty="0"/>
              <a:t>HTTP Client: Axios </a:t>
            </a:r>
            <a:r>
              <a:rPr lang="en-IN" sz="1400" b="1" dirty="0"/>
              <a:t>1.6.7</a:t>
            </a:r>
            <a:br>
              <a:rPr lang="en-IN" sz="1400" dirty="0"/>
            </a:br>
            <a:r>
              <a:rPr lang="en-IN" sz="1400" dirty="0"/>
              <a:t>Build Tool: Vite </a:t>
            </a:r>
            <a:r>
              <a:rPr lang="en-IN" sz="1400" b="1" dirty="0"/>
              <a:t>5.1.4</a:t>
            </a:r>
            <a:endParaRPr lang="en-IN" sz="1400" dirty="0"/>
          </a:p>
          <a:p>
            <a:pPr marL="152400" indent="0">
              <a:buNone/>
            </a:pPr>
            <a:endParaRPr lang="en-IN" dirty="0"/>
          </a:p>
        </p:txBody>
      </p:sp>
    </p:spTree>
    <p:extLst>
      <p:ext uri="{BB962C8B-B14F-4D97-AF65-F5344CB8AC3E}">
        <p14:creationId xmlns:p14="http://schemas.microsoft.com/office/powerpoint/2010/main" val="1080045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40341-27BD-5AC5-6987-860DC739FB81}"/>
              </a:ext>
            </a:extLst>
          </p:cNvPr>
          <p:cNvSpPr>
            <a:spLocks noGrp="1"/>
          </p:cNvSpPr>
          <p:nvPr>
            <p:ph type="title"/>
          </p:nvPr>
        </p:nvSpPr>
        <p:spPr/>
        <p:txBody>
          <a:bodyPr/>
          <a:lstStyle/>
          <a:p>
            <a:r>
              <a:rPr lang="en-IN" dirty="0"/>
              <a:t>Software Requirements</a:t>
            </a:r>
          </a:p>
        </p:txBody>
      </p:sp>
      <p:sp>
        <p:nvSpPr>
          <p:cNvPr id="3" name="Text Placeholder 2">
            <a:extLst>
              <a:ext uri="{FF2B5EF4-FFF2-40B4-BE49-F238E27FC236}">
                <a16:creationId xmlns:a16="http://schemas.microsoft.com/office/drawing/2014/main" id="{740364D5-33CD-941D-A0C2-7400AE31A33D}"/>
              </a:ext>
            </a:extLst>
          </p:cNvPr>
          <p:cNvSpPr>
            <a:spLocks noGrp="1"/>
          </p:cNvSpPr>
          <p:nvPr>
            <p:ph type="body" idx="1"/>
          </p:nvPr>
        </p:nvSpPr>
        <p:spPr/>
        <p:txBody>
          <a:bodyPr/>
          <a:lstStyle/>
          <a:p>
            <a:pPr marL="152400" indent="0">
              <a:buNone/>
            </a:pPr>
            <a:r>
              <a:rPr lang="en-IN" b="1" dirty="0"/>
              <a:t>Development Tools</a:t>
            </a:r>
            <a:r>
              <a:rPr lang="en-IN" dirty="0"/>
              <a:t>:</a:t>
            </a:r>
          </a:p>
          <a:p>
            <a:pPr marL="152400" indent="0">
              <a:buNone/>
            </a:pPr>
            <a:r>
              <a:rPr lang="en-IN" b="1" dirty="0"/>
              <a:t>• IDE: </a:t>
            </a:r>
            <a:r>
              <a:rPr lang="en-IN" dirty="0"/>
              <a:t>IntelliJ IDEA / Eclipse / VS Code</a:t>
            </a:r>
          </a:p>
          <a:p>
            <a:pPr marL="152400" indent="0">
              <a:buNone/>
            </a:pPr>
            <a:r>
              <a:rPr lang="en-IN" b="1" dirty="0"/>
              <a:t>• JDK</a:t>
            </a:r>
            <a:r>
              <a:rPr lang="en-IN" dirty="0"/>
              <a:t>: Java Development Kit 17 or higher</a:t>
            </a:r>
          </a:p>
          <a:p>
            <a:pPr marL="152400" indent="0">
              <a:buNone/>
            </a:pPr>
            <a:r>
              <a:rPr lang="en-IN" b="1" dirty="0"/>
              <a:t>• Database: </a:t>
            </a:r>
            <a:r>
              <a:rPr lang="en-IN" dirty="0"/>
              <a:t>MySQL Workbench for database management</a:t>
            </a:r>
          </a:p>
          <a:p>
            <a:pPr marL="152400" indent="0">
              <a:buNone/>
            </a:pPr>
            <a:r>
              <a:rPr lang="en-IN" b="1" dirty="0"/>
              <a:t>• Node.js: </a:t>
            </a:r>
            <a:r>
              <a:rPr lang="en-IN" dirty="0"/>
              <a:t>Version 18.x for frontend development</a:t>
            </a:r>
          </a:p>
          <a:p>
            <a:pPr marL="152400" indent="0">
              <a:buNone/>
            </a:pPr>
            <a:r>
              <a:rPr lang="en-IN" dirty="0"/>
              <a:t>• </a:t>
            </a:r>
            <a:r>
              <a:rPr lang="en-IN" b="1" dirty="0"/>
              <a:t>Git:</a:t>
            </a:r>
            <a:r>
              <a:rPr lang="en-IN" dirty="0"/>
              <a:t> Version control system</a:t>
            </a:r>
          </a:p>
          <a:p>
            <a:pPr marL="152400" indent="0">
              <a:buNone/>
            </a:pPr>
            <a:endParaRPr lang="en-IN" b="1" dirty="0"/>
          </a:p>
          <a:p>
            <a:pPr marL="152400" indent="0">
              <a:buNone/>
            </a:pPr>
            <a:r>
              <a:rPr lang="en-IN" b="1" dirty="0"/>
              <a:t>Runtime Requirements</a:t>
            </a:r>
            <a:r>
              <a:rPr lang="en-IN" dirty="0"/>
              <a:t>:</a:t>
            </a:r>
          </a:p>
          <a:p>
            <a:pPr marL="152400" indent="0">
              <a:buNone/>
            </a:pPr>
            <a:r>
              <a:rPr lang="en-IN" b="1" dirty="0"/>
              <a:t>• Application Server: </a:t>
            </a:r>
            <a:r>
              <a:rPr lang="en-IN" dirty="0"/>
              <a:t>Embedded Tomcat (Spring Boot)</a:t>
            </a:r>
          </a:p>
          <a:p>
            <a:pPr marL="152400" indent="0">
              <a:buNone/>
            </a:pPr>
            <a:r>
              <a:rPr lang="en-IN" dirty="0"/>
              <a:t>• Port: 8080 (Backend), 5173 (Frontend)</a:t>
            </a:r>
          </a:p>
          <a:p>
            <a:pPr marL="152400" indent="0">
              <a:buNone/>
            </a:pPr>
            <a:r>
              <a:rPr lang="en-IN" dirty="0"/>
              <a:t>• </a:t>
            </a:r>
            <a:r>
              <a:rPr lang="en-IN" b="1" dirty="0"/>
              <a:t>Browser</a:t>
            </a:r>
            <a:r>
              <a:rPr lang="en-IN" dirty="0"/>
              <a:t>: Chrome, Firefox, Edge, Safari (latest versions)</a:t>
            </a:r>
          </a:p>
          <a:p>
            <a:pPr marL="152400" indent="0">
              <a:buNone/>
            </a:pPr>
            <a:r>
              <a:rPr lang="en-IN" b="1" dirty="0"/>
              <a:t>Additional Tools</a:t>
            </a:r>
            <a:r>
              <a:rPr lang="en-IN" dirty="0"/>
              <a:t>:</a:t>
            </a:r>
          </a:p>
          <a:p>
            <a:pPr marL="152400" indent="0">
              <a:buNone/>
            </a:pPr>
            <a:r>
              <a:rPr lang="en-IN" dirty="0"/>
              <a:t>• Postman : For API testing</a:t>
            </a:r>
          </a:p>
          <a:p>
            <a:pPr marL="152400" indent="0">
              <a:buNone/>
            </a:pPr>
            <a:r>
              <a:rPr lang="en-IN" dirty="0"/>
              <a:t>• Maven: For dependency management</a:t>
            </a:r>
          </a:p>
          <a:p>
            <a:pPr marL="152400" indent="0">
              <a:buNone/>
            </a:pPr>
            <a:r>
              <a:rPr lang="en-IN" dirty="0"/>
              <a:t>• </a:t>
            </a:r>
            <a:r>
              <a:rPr lang="en-IN" dirty="0" err="1"/>
              <a:t>npm</a:t>
            </a:r>
            <a:r>
              <a:rPr lang="en-IN" dirty="0"/>
              <a:t> : For frontend package management</a:t>
            </a:r>
          </a:p>
        </p:txBody>
      </p:sp>
    </p:spTree>
    <p:extLst>
      <p:ext uri="{BB962C8B-B14F-4D97-AF65-F5344CB8AC3E}">
        <p14:creationId xmlns:p14="http://schemas.microsoft.com/office/powerpoint/2010/main" val="771732"/>
      </p:ext>
    </p:extLst>
  </p:cSld>
  <p:clrMapOvr>
    <a:masterClrMapping/>
  </p:clrMapOvr>
</p:sld>
</file>

<file path=ppt/theme/theme1.xml><?xml version="1.0" encoding="utf-8"?>
<a:theme xmlns:a="http://schemas.openxmlformats.org/drawingml/2006/main" name="Popic Café Company Profile XL by Slidesgo">
  <a:themeElements>
    <a:clrScheme name="Simple Light">
      <a:dk1>
        <a:srgbClr val="823E43"/>
      </a:dk1>
      <a:lt1>
        <a:srgbClr val="F9F0E8"/>
      </a:lt1>
      <a:dk2>
        <a:srgbClr val="2F1425"/>
      </a:dk2>
      <a:lt2>
        <a:srgbClr val="823E43"/>
      </a:lt2>
      <a:accent1>
        <a:srgbClr val="F9F0E8"/>
      </a:accent1>
      <a:accent2>
        <a:srgbClr val="2F1425"/>
      </a:accent2>
      <a:accent3>
        <a:srgbClr val="823E43"/>
      </a:accent3>
      <a:accent4>
        <a:srgbClr val="F9F0E8"/>
      </a:accent4>
      <a:accent5>
        <a:srgbClr val="2F1425"/>
      </a:accent5>
      <a:accent6>
        <a:srgbClr val="823E43"/>
      </a:accent6>
      <a:hlink>
        <a:srgbClr val="2F142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203</TotalTime>
  <Words>957</Words>
  <Application>Microsoft Office PowerPoint</Application>
  <PresentationFormat>On-screen Show (16:9)</PresentationFormat>
  <Paragraphs>131</Paragraphs>
  <Slides>27</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Times New Roman</vt:lpstr>
      <vt:lpstr>Arial</vt:lpstr>
      <vt:lpstr>Roboto Condensed Light</vt:lpstr>
      <vt:lpstr>Lexend Exa</vt:lpstr>
      <vt:lpstr>Red Hat Text</vt:lpstr>
      <vt:lpstr>Popic Café Company Profile XL by Slidesgo</vt:lpstr>
      <vt:lpstr>Meal Stack  Canteen Management System</vt:lpstr>
      <vt:lpstr>CONTENTS </vt:lpstr>
      <vt:lpstr>Introduction</vt:lpstr>
      <vt:lpstr>Proposed Solution</vt:lpstr>
      <vt:lpstr>Objectives</vt:lpstr>
      <vt:lpstr>Features &amp; Functionalities</vt:lpstr>
      <vt:lpstr>PowerPoint Presentation</vt:lpstr>
      <vt:lpstr>Deployment Technologies</vt:lpstr>
      <vt:lpstr>Software Requirements</vt:lpstr>
      <vt:lpstr>Users and Roles</vt:lpstr>
      <vt:lpstr>Use Case Diagram</vt:lpstr>
      <vt:lpstr>PowerPoint Presentation</vt:lpstr>
      <vt:lpstr>Screenshots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Scope</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Vaibhav Pophale</dc:creator>
  <cp:lastModifiedBy>Vaibhav Pophale</cp:lastModifiedBy>
  <cp:revision>5</cp:revision>
  <dcterms:modified xsi:type="dcterms:W3CDTF">2026-02-03T05:34:58Z</dcterms:modified>
</cp:coreProperties>
</file>